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309" r:id="rId3"/>
    <p:sldId id="310" r:id="rId4"/>
    <p:sldId id="313" r:id="rId5"/>
    <p:sldId id="314" r:id="rId6"/>
    <p:sldId id="315" r:id="rId7"/>
    <p:sldId id="316" r:id="rId8"/>
    <p:sldId id="312" r:id="rId9"/>
    <p:sldId id="317" r:id="rId10"/>
    <p:sldId id="318" r:id="rId11"/>
    <p:sldId id="320" r:id="rId12"/>
    <p:sldId id="322" r:id="rId13"/>
    <p:sldId id="319" r:id="rId14"/>
    <p:sldId id="268" r:id="rId15"/>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guide id="3" orient="horz" pos="709" userDrawn="1">
          <p15:clr>
            <a:srgbClr val="A4A3A4"/>
          </p15:clr>
        </p15:guide>
        <p15:guide id="4" pos="302" userDrawn="1">
          <p15:clr>
            <a:srgbClr val="A4A3A4"/>
          </p15:clr>
        </p15:guide>
        <p15:guide id="5" pos="7378" userDrawn="1">
          <p15:clr>
            <a:srgbClr val="A4A3A4"/>
          </p15:clr>
        </p15:guide>
        <p15:guide id="6" orient="horz" pos="3929" userDrawn="1">
          <p15:clr>
            <a:srgbClr val="A4A3A4"/>
          </p15:clr>
        </p15:guide>
        <p15:guide id="7" orient="horz" pos="98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B6B6"/>
    <a:srgbClr val="727272"/>
    <a:srgbClr val="FF5A6E"/>
    <a:srgbClr val="00BCD4"/>
    <a:srgbClr val="E7E7E7"/>
    <a:srgbClr val="525252"/>
    <a:srgbClr val="FFFFFF"/>
    <a:srgbClr val="F7F7F7"/>
    <a:srgbClr val="000000"/>
    <a:srgbClr val="A09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スタイル (淡色)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43"/>
    <p:restoredTop sz="92632"/>
  </p:normalViewPr>
  <p:slideViewPr>
    <p:cSldViewPr snapToObjects="1">
      <p:cViewPr varScale="1">
        <p:scale>
          <a:sx n="74" d="100"/>
          <a:sy n="74" d="100"/>
        </p:scale>
        <p:origin x="1464" y="168"/>
      </p:cViewPr>
      <p:guideLst>
        <p:guide pos="3840"/>
        <p:guide orient="horz" pos="2160"/>
        <p:guide orient="horz" pos="709"/>
        <p:guide pos="302"/>
        <p:guide pos="7378"/>
        <p:guide orient="horz" pos="3929"/>
        <p:guide orient="horz" pos="9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A6F156-64ED-644E-BC88-AF345C7A2E6F}" type="datetimeFigureOut">
              <a:rPr kumimoji="1" lang="ja-JP" altLang="en-US" smtClean="0"/>
              <a:t>2017/9/28</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027C77-D0FC-9642-A1AB-E80A9ABF29A4}" type="slidenum">
              <a:rPr kumimoji="1" lang="ja-JP" altLang="en-US" smtClean="0"/>
              <a:t>‹#›</a:t>
            </a:fld>
            <a:endParaRPr kumimoji="1" lang="ja-JP" altLang="en-US"/>
          </a:p>
        </p:txBody>
      </p:sp>
    </p:spTree>
    <p:extLst>
      <p:ext uri="{BB962C8B-B14F-4D97-AF65-F5344CB8AC3E}">
        <p14:creationId xmlns:p14="http://schemas.microsoft.com/office/powerpoint/2010/main" val="103488063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シンプル】">
    <p:spTree>
      <p:nvGrpSpPr>
        <p:cNvPr id="1" name=""/>
        <p:cNvGrpSpPr/>
        <p:nvPr/>
      </p:nvGrpSpPr>
      <p:grpSpPr>
        <a:xfrm>
          <a:off x="0" y="0"/>
          <a:ext cx="0" cy="0"/>
          <a:chOff x="0" y="0"/>
          <a:chExt cx="0" cy="0"/>
        </a:xfrm>
      </p:grpSpPr>
      <p:sp>
        <p:nvSpPr>
          <p:cNvPr id="4" name="正方形/長方形 3"/>
          <p:cNvSpPr/>
          <p:nvPr userDrawn="1"/>
        </p:nvSpPr>
        <p:spPr>
          <a:xfrm>
            <a:off x="0" y="5445224"/>
            <a:ext cx="12192000" cy="1412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ctrTitle" hasCustomPrompt="1"/>
          </p:nvPr>
        </p:nvSpPr>
        <p:spPr>
          <a:xfrm>
            <a:off x="1524000" y="1052736"/>
            <a:ext cx="9144000" cy="2387600"/>
          </a:xfrm>
        </p:spPr>
        <p:txBody>
          <a:bodyPr anchor="b"/>
          <a:lstStyle>
            <a:lvl1pPr algn="ctr">
              <a:defRPr sz="6000" baseline="0">
                <a:latin typeface="Helvetica" charset="0"/>
                <a:ea typeface="メイリオ" charset="-128"/>
              </a:defRPr>
            </a:lvl1pPr>
          </a:lstStyle>
          <a:p>
            <a:r>
              <a:rPr kumimoji="1" lang="ja-JP" altLang="en-US" dirty="0"/>
              <a:t>表紙　メインタイトル</a:t>
            </a:r>
          </a:p>
        </p:txBody>
      </p:sp>
      <p:sp>
        <p:nvSpPr>
          <p:cNvPr id="3" name="サブタイトル 2"/>
          <p:cNvSpPr>
            <a:spLocks noGrp="1"/>
          </p:cNvSpPr>
          <p:nvPr>
            <p:ph type="subTitle" idx="1" hasCustomPrompt="1"/>
          </p:nvPr>
        </p:nvSpPr>
        <p:spPr>
          <a:xfrm>
            <a:off x="1524000" y="3532411"/>
            <a:ext cx="9144000" cy="715962"/>
          </a:xfrm>
        </p:spPr>
        <p:txBody>
          <a:bodyPr/>
          <a:lstStyle>
            <a:lvl1pPr marL="0" indent="0" algn="ctr">
              <a:buNone/>
              <a:defRPr sz="2400" baseline="0">
                <a:solidFill>
                  <a:srgbClr val="727272"/>
                </a:solidFill>
                <a:latin typeface="Helvetica" charset="0"/>
                <a:ea typeface="メイリオ"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dirty="0"/>
              <a:t>表紙　サブタイトル</a:t>
            </a:r>
          </a:p>
        </p:txBody>
      </p:sp>
      <p:pic>
        <p:nvPicPr>
          <p:cNvPr id="14" name="図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18404" y="4364069"/>
            <a:ext cx="1155192" cy="275230"/>
          </a:xfrm>
          <a:prstGeom prst="rect">
            <a:avLst/>
          </a:prstGeom>
        </p:spPr>
      </p:pic>
      <p:sp>
        <p:nvSpPr>
          <p:cNvPr id="6" name="テキスト プレースホルダー 5"/>
          <p:cNvSpPr>
            <a:spLocks noGrp="1"/>
          </p:cNvSpPr>
          <p:nvPr>
            <p:ph type="body" sz="quarter" idx="10" hasCustomPrompt="1"/>
          </p:nvPr>
        </p:nvSpPr>
        <p:spPr>
          <a:xfrm>
            <a:off x="1524000" y="5786438"/>
            <a:ext cx="5328245" cy="390525"/>
          </a:xfrm>
        </p:spPr>
        <p:txBody>
          <a:bodyPr>
            <a:noAutofit/>
          </a:bodyPr>
          <a:lstStyle>
            <a:lvl1pPr marL="0" indent="0">
              <a:buNone/>
              <a:defRPr sz="18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名前や所属など</a:t>
            </a:r>
          </a:p>
        </p:txBody>
      </p:sp>
      <p:sp>
        <p:nvSpPr>
          <p:cNvPr id="11" name="テキスト プレースホルダー 5"/>
          <p:cNvSpPr>
            <a:spLocks noGrp="1"/>
          </p:cNvSpPr>
          <p:nvPr>
            <p:ph type="body" sz="quarter" idx="11" hasCustomPrompt="1"/>
          </p:nvPr>
        </p:nvSpPr>
        <p:spPr>
          <a:xfrm>
            <a:off x="1524000" y="6177283"/>
            <a:ext cx="5328245" cy="390525"/>
          </a:xfrm>
        </p:spPr>
        <p:txBody>
          <a:bodyPr>
            <a:noAutofit/>
          </a:bodyPr>
          <a:lstStyle>
            <a:lvl1pPr marL="0" indent="0">
              <a:buNone/>
              <a:defRPr sz="14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日付やバージョンなど</a:t>
            </a:r>
          </a:p>
        </p:txBody>
      </p:sp>
    </p:spTree>
    <p:extLst>
      <p:ext uri="{BB962C8B-B14F-4D97-AF65-F5344CB8AC3E}">
        <p14:creationId xmlns:p14="http://schemas.microsoft.com/office/powerpoint/2010/main" val="33460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タイトル スライド【イラスト入り】">
    <p:spTree>
      <p:nvGrpSpPr>
        <p:cNvPr id="1" name=""/>
        <p:cNvGrpSpPr/>
        <p:nvPr/>
      </p:nvGrpSpPr>
      <p:grpSpPr>
        <a:xfrm>
          <a:off x="0" y="0"/>
          <a:ext cx="0" cy="0"/>
          <a:chOff x="0" y="0"/>
          <a:chExt cx="0" cy="0"/>
        </a:xfrm>
      </p:grpSpPr>
      <p:sp>
        <p:nvSpPr>
          <p:cNvPr id="2" name="タイトル 1"/>
          <p:cNvSpPr>
            <a:spLocks noGrp="1"/>
          </p:cNvSpPr>
          <p:nvPr>
            <p:ph type="ctrTitle" hasCustomPrompt="1"/>
          </p:nvPr>
        </p:nvSpPr>
        <p:spPr>
          <a:xfrm>
            <a:off x="1524000" y="3861047"/>
            <a:ext cx="9144000" cy="1248435"/>
          </a:xfrm>
        </p:spPr>
        <p:txBody>
          <a:bodyPr anchor="b">
            <a:normAutofit/>
          </a:bodyPr>
          <a:lstStyle>
            <a:lvl1pPr algn="ctr">
              <a:defRPr sz="4000" baseline="0">
                <a:latin typeface="Helvetica" charset="0"/>
                <a:ea typeface="メイリオ" charset="-128"/>
              </a:defRPr>
            </a:lvl1pPr>
          </a:lstStyle>
          <a:p>
            <a:r>
              <a:rPr kumimoji="1" lang="ja-JP" altLang="en-US" dirty="0"/>
              <a:t>表紙　メインタイトル</a:t>
            </a:r>
          </a:p>
        </p:txBody>
      </p:sp>
      <p:sp>
        <p:nvSpPr>
          <p:cNvPr id="3" name="サブタイトル 2"/>
          <p:cNvSpPr>
            <a:spLocks noGrp="1"/>
          </p:cNvSpPr>
          <p:nvPr>
            <p:ph type="subTitle" idx="1" hasCustomPrompt="1"/>
          </p:nvPr>
        </p:nvSpPr>
        <p:spPr>
          <a:xfrm>
            <a:off x="1524000" y="5201558"/>
            <a:ext cx="9144000" cy="715962"/>
          </a:xfrm>
        </p:spPr>
        <p:txBody>
          <a:bodyPr>
            <a:normAutofit/>
          </a:bodyPr>
          <a:lstStyle>
            <a:lvl1pPr marL="0" indent="0" algn="ctr">
              <a:buNone/>
              <a:defRPr sz="2000" baseline="0">
                <a:solidFill>
                  <a:srgbClr val="727272"/>
                </a:solidFill>
                <a:latin typeface="Helvetica" charset="0"/>
                <a:ea typeface="メイリオ"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dirty="0"/>
              <a:t>表紙　サブタイトル</a:t>
            </a:r>
          </a:p>
        </p:txBody>
      </p:sp>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63752" y="-16727"/>
            <a:ext cx="4464496" cy="4464496"/>
          </a:xfrm>
          <a:prstGeom prst="rect">
            <a:avLst/>
          </a:prstGeom>
        </p:spPr>
      </p:pic>
    </p:spTree>
    <p:extLst>
      <p:ext uri="{BB962C8B-B14F-4D97-AF65-F5344CB8AC3E}">
        <p14:creationId xmlns:p14="http://schemas.microsoft.com/office/powerpoint/2010/main" val="2123337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タイトル スライド【画像を入れる場合】">
    <p:spTree>
      <p:nvGrpSpPr>
        <p:cNvPr id="1" name=""/>
        <p:cNvGrpSpPr/>
        <p:nvPr/>
      </p:nvGrpSpPr>
      <p:grpSpPr>
        <a:xfrm>
          <a:off x="0" y="0"/>
          <a:ext cx="0" cy="0"/>
          <a:chOff x="0" y="0"/>
          <a:chExt cx="0" cy="0"/>
        </a:xfrm>
      </p:grpSpPr>
      <p:sp>
        <p:nvSpPr>
          <p:cNvPr id="2" name="タイトル 1"/>
          <p:cNvSpPr>
            <a:spLocks noGrp="1"/>
          </p:cNvSpPr>
          <p:nvPr>
            <p:ph type="ctrTitle" hasCustomPrompt="1"/>
          </p:nvPr>
        </p:nvSpPr>
        <p:spPr>
          <a:xfrm>
            <a:off x="1055440" y="1052736"/>
            <a:ext cx="5580112" cy="2387600"/>
          </a:xfrm>
        </p:spPr>
        <p:txBody>
          <a:bodyPr anchor="b">
            <a:normAutofit/>
          </a:bodyPr>
          <a:lstStyle>
            <a:lvl1pPr algn="l">
              <a:defRPr sz="4000" baseline="0">
                <a:latin typeface="Helvetica" charset="0"/>
                <a:ea typeface="メイリオ" charset="-128"/>
              </a:defRPr>
            </a:lvl1pPr>
          </a:lstStyle>
          <a:p>
            <a:r>
              <a:rPr kumimoji="1" lang="ja-JP" altLang="en-US" dirty="0"/>
              <a:t>表紙　メインタイトル</a:t>
            </a:r>
          </a:p>
        </p:txBody>
      </p:sp>
      <p:sp>
        <p:nvSpPr>
          <p:cNvPr id="3" name="サブタイトル 2"/>
          <p:cNvSpPr>
            <a:spLocks noGrp="1"/>
          </p:cNvSpPr>
          <p:nvPr>
            <p:ph type="subTitle" idx="1" hasCustomPrompt="1"/>
          </p:nvPr>
        </p:nvSpPr>
        <p:spPr>
          <a:xfrm>
            <a:off x="1055440" y="3532411"/>
            <a:ext cx="5580112" cy="715962"/>
          </a:xfrm>
        </p:spPr>
        <p:txBody>
          <a:bodyPr/>
          <a:lstStyle>
            <a:lvl1pPr marL="0" indent="0" algn="l">
              <a:buNone/>
              <a:defRPr sz="2400" baseline="0">
                <a:solidFill>
                  <a:srgbClr val="727272"/>
                </a:solidFill>
                <a:latin typeface="Helvetica" charset="0"/>
                <a:ea typeface="メイリオ"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dirty="0"/>
              <a:t>表紙　サブタイトル</a:t>
            </a:r>
          </a:p>
        </p:txBody>
      </p:sp>
      <p:pic>
        <p:nvPicPr>
          <p:cNvPr id="7" name="図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5440" y="6410885"/>
            <a:ext cx="1200912" cy="219456"/>
          </a:xfrm>
          <a:prstGeom prst="rect">
            <a:avLst/>
          </a:prstGeom>
        </p:spPr>
      </p:pic>
      <p:sp>
        <p:nvSpPr>
          <p:cNvPr id="10" name="テキスト プレースホルダー 5"/>
          <p:cNvSpPr>
            <a:spLocks noGrp="1"/>
          </p:cNvSpPr>
          <p:nvPr>
            <p:ph type="body" sz="quarter" idx="10" hasCustomPrompt="1"/>
          </p:nvPr>
        </p:nvSpPr>
        <p:spPr>
          <a:xfrm>
            <a:off x="1055440" y="4743681"/>
            <a:ext cx="5328245" cy="390525"/>
          </a:xfrm>
        </p:spPr>
        <p:txBody>
          <a:bodyPr>
            <a:noAutofit/>
          </a:bodyPr>
          <a:lstStyle>
            <a:lvl1pPr marL="0" indent="0">
              <a:buNone/>
              <a:defRPr sz="18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名前や所属など</a:t>
            </a:r>
          </a:p>
        </p:txBody>
      </p:sp>
      <p:sp>
        <p:nvSpPr>
          <p:cNvPr id="11" name="テキスト プレースホルダー 5"/>
          <p:cNvSpPr>
            <a:spLocks noGrp="1"/>
          </p:cNvSpPr>
          <p:nvPr>
            <p:ph type="body" sz="quarter" idx="11" hasCustomPrompt="1"/>
          </p:nvPr>
        </p:nvSpPr>
        <p:spPr>
          <a:xfrm>
            <a:off x="1055440" y="5134526"/>
            <a:ext cx="5328245" cy="390525"/>
          </a:xfrm>
        </p:spPr>
        <p:txBody>
          <a:bodyPr>
            <a:noAutofit/>
          </a:bodyPr>
          <a:lstStyle>
            <a:lvl1pPr marL="0" indent="0">
              <a:buNone/>
              <a:defRPr sz="14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日付やバージョンなど</a:t>
            </a:r>
          </a:p>
        </p:txBody>
      </p:sp>
    </p:spTree>
    <p:extLst>
      <p:ext uri="{BB962C8B-B14F-4D97-AF65-F5344CB8AC3E}">
        <p14:creationId xmlns:p14="http://schemas.microsoft.com/office/powerpoint/2010/main" val="1037080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タイトル スライド【画像を入れる場合　背景白】">
    <p:bg>
      <p:bgPr>
        <a:solidFill>
          <a:schemeClr val="bg1"/>
        </a:solidFill>
        <a:effectLst/>
      </p:bgPr>
    </p:bg>
    <p:spTree>
      <p:nvGrpSpPr>
        <p:cNvPr id="1" name=""/>
        <p:cNvGrpSpPr/>
        <p:nvPr/>
      </p:nvGrpSpPr>
      <p:grpSpPr>
        <a:xfrm>
          <a:off x="0" y="0"/>
          <a:ext cx="0" cy="0"/>
          <a:chOff x="0" y="0"/>
          <a:chExt cx="0" cy="0"/>
        </a:xfrm>
      </p:grpSpPr>
      <p:sp>
        <p:nvSpPr>
          <p:cNvPr id="2" name="タイトル 1"/>
          <p:cNvSpPr>
            <a:spLocks noGrp="1"/>
          </p:cNvSpPr>
          <p:nvPr>
            <p:ph type="ctrTitle" hasCustomPrompt="1"/>
          </p:nvPr>
        </p:nvSpPr>
        <p:spPr>
          <a:xfrm>
            <a:off x="1055440" y="1052736"/>
            <a:ext cx="5580112" cy="2387600"/>
          </a:xfrm>
        </p:spPr>
        <p:txBody>
          <a:bodyPr anchor="b">
            <a:normAutofit/>
          </a:bodyPr>
          <a:lstStyle>
            <a:lvl1pPr algn="l">
              <a:defRPr sz="4000" baseline="0">
                <a:latin typeface="Helvetica" charset="0"/>
                <a:ea typeface="メイリオ" charset="-128"/>
              </a:defRPr>
            </a:lvl1pPr>
          </a:lstStyle>
          <a:p>
            <a:r>
              <a:rPr kumimoji="1" lang="ja-JP" altLang="en-US" dirty="0"/>
              <a:t>表紙　メインタイトル</a:t>
            </a:r>
          </a:p>
        </p:txBody>
      </p:sp>
      <p:sp>
        <p:nvSpPr>
          <p:cNvPr id="3" name="サブタイトル 2"/>
          <p:cNvSpPr>
            <a:spLocks noGrp="1"/>
          </p:cNvSpPr>
          <p:nvPr>
            <p:ph type="subTitle" idx="1" hasCustomPrompt="1"/>
          </p:nvPr>
        </p:nvSpPr>
        <p:spPr>
          <a:xfrm>
            <a:off x="1055440" y="3532411"/>
            <a:ext cx="5580112" cy="715962"/>
          </a:xfrm>
        </p:spPr>
        <p:txBody>
          <a:bodyPr/>
          <a:lstStyle>
            <a:lvl1pPr marL="0" indent="0" algn="l">
              <a:buNone/>
              <a:defRPr sz="2400" baseline="0">
                <a:solidFill>
                  <a:srgbClr val="727272"/>
                </a:solidFill>
                <a:latin typeface="Helvetica" charset="0"/>
                <a:ea typeface="メイリオ"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dirty="0"/>
              <a:t>表紙　サブタイトル</a:t>
            </a:r>
          </a:p>
        </p:txBody>
      </p:sp>
      <p:pic>
        <p:nvPicPr>
          <p:cNvPr id="7" name="図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5440" y="6410885"/>
            <a:ext cx="1200912" cy="219456"/>
          </a:xfrm>
          <a:prstGeom prst="rect">
            <a:avLst/>
          </a:prstGeom>
        </p:spPr>
      </p:pic>
      <p:sp>
        <p:nvSpPr>
          <p:cNvPr id="12" name="テキスト プレースホルダー 5"/>
          <p:cNvSpPr>
            <a:spLocks noGrp="1"/>
          </p:cNvSpPr>
          <p:nvPr>
            <p:ph type="body" sz="quarter" idx="10" hasCustomPrompt="1"/>
          </p:nvPr>
        </p:nvSpPr>
        <p:spPr>
          <a:xfrm>
            <a:off x="1055440" y="4743681"/>
            <a:ext cx="5328245" cy="390525"/>
          </a:xfrm>
        </p:spPr>
        <p:txBody>
          <a:bodyPr>
            <a:noAutofit/>
          </a:bodyPr>
          <a:lstStyle>
            <a:lvl1pPr marL="0" indent="0">
              <a:buNone/>
              <a:defRPr sz="18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名前や所属など</a:t>
            </a:r>
          </a:p>
        </p:txBody>
      </p:sp>
      <p:sp>
        <p:nvSpPr>
          <p:cNvPr id="13" name="テキスト プレースホルダー 5"/>
          <p:cNvSpPr>
            <a:spLocks noGrp="1"/>
          </p:cNvSpPr>
          <p:nvPr>
            <p:ph type="body" sz="quarter" idx="11" hasCustomPrompt="1"/>
          </p:nvPr>
        </p:nvSpPr>
        <p:spPr>
          <a:xfrm>
            <a:off x="1055440" y="5134526"/>
            <a:ext cx="5328245" cy="390525"/>
          </a:xfrm>
        </p:spPr>
        <p:txBody>
          <a:bodyPr>
            <a:noAutofit/>
          </a:bodyPr>
          <a:lstStyle>
            <a:lvl1pPr marL="0" indent="0">
              <a:buNone/>
              <a:defRPr sz="1400">
                <a:solidFill>
                  <a:srgbClr val="727272"/>
                </a:solidFill>
                <a:latin typeface="Meiryo" charset="-128"/>
                <a:ea typeface="Meiryo" charset="-128"/>
                <a:cs typeface="Meiryo" charset="-128"/>
              </a:defRPr>
            </a:lvl1pPr>
            <a:lvl2pPr marL="457200" indent="0">
              <a:buNone/>
              <a:defRPr sz="1600">
                <a:solidFill>
                  <a:srgbClr val="525252"/>
                </a:solidFill>
                <a:latin typeface="Meiryo" charset="-128"/>
                <a:ea typeface="Meiryo" charset="-128"/>
                <a:cs typeface="Meiryo" charset="-128"/>
              </a:defRPr>
            </a:lvl2pPr>
            <a:lvl3pPr marL="914400" indent="0">
              <a:buNone/>
              <a:defRPr sz="1400">
                <a:solidFill>
                  <a:srgbClr val="525252"/>
                </a:solidFill>
                <a:latin typeface="Meiryo" charset="-128"/>
                <a:ea typeface="Meiryo" charset="-128"/>
                <a:cs typeface="Meiryo" charset="-128"/>
              </a:defRPr>
            </a:lvl3pPr>
            <a:lvl4pPr marL="1371600" indent="0">
              <a:buNone/>
              <a:defRPr sz="1200">
                <a:solidFill>
                  <a:srgbClr val="525252"/>
                </a:solidFill>
                <a:latin typeface="Meiryo" charset="-128"/>
                <a:ea typeface="Meiryo" charset="-128"/>
                <a:cs typeface="Meiryo" charset="-128"/>
              </a:defRPr>
            </a:lvl4pPr>
            <a:lvl5pPr marL="1828800" indent="0">
              <a:buNone/>
              <a:defRPr sz="1200">
                <a:solidFill>
                  <a:srgbClr val="525252"/>
                </a:solidFill>
                <a:latin typeface="Meiryo" charset="-128"/>
                <a:ea typeface="Meiryo" charset="-128"/>
                <a:cs typeface="Meiryo" charset="-128"/>
              </a:defRPr>
            </a:lvl5pPr>
          </a:lstStyle>
          <a:p>
            <a:pPr lvl="0"/>
            <a:r>
              <a:rPr kumimoji="1" lang="ja-JP" altLang="en-US" dirty="0"/>
              <a:t>日付やバージョンなど</a:t>
            </a:r>
          </a:p>
        </p:txBody>
      </p:sp>
    </p:spTree>
    <p:extLst>
      <p:ext uri="{BB962C8B-B14F-4D97-AF65-F5344CB8AC3E}">
        <p14:creationId xmlns:p14="http://schemas.microsoft.com/office/powerpoint/2010/main" val="626874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1_タイトル スライド">
    <p:spTree>
      <p:nvGrpSpPr>
        <p:cNvPr id="1" name=""/>
        <p:cNvGrpSpPr/>
        <p:nvPr/>
      </p:nvGrpSpPr>
      <p:grpSpPr>
        <a:xfrm>
          <a:off x="0" y="0"/>
          <a:ext cx="0" cy="0"/>
          <a:chOff x="0" y="0"/>
          <a:chExt cx="0" cy="0"/>
        </a:xfrm>
      </p:grpSpPr>
      <p:sp>
        <p:nvSpPr>
          <p:cNvPr id="2" name="タイトル 1"/>
          <p:cNvSpPr>
            <a:spLocks noGrp="1"/>
          </p:cNvSpPr>
          <p:nvPr>
            <p:ph type="ctrTitle" hasCustomPrompt="1"/>
          </p:nvPr>
        </p:nvSpPr>
        <p:spPr>
          <a:xfrm>
            <a:off x="1524000" y="1029627"/>
            <a:ext cx="9144000" cy="2387600"/>
          </a:xfrm>
        </p:spPr>
        <p:txBody>
          <a:bodyPr anchor="b"/>
          <a:lstStyle>
            <a:lvl1pPr algn="ctr">
              <a:defRPr sz="6000" baseline="0">
                <a:latin typeface="Helvetica" charset="0"/>
                <a:ea typeface="メイリオ" charset="-128"/>
              </a:defRPr>
            </a:lvl1pPr>
          </a:lstStyle>
          <a:p>
            <a:r>
              <a:rPr kumimoji="1" lang="ja-JP" altLang="en-US" dirty="0"/>
              <a:t>扉　メインタイトル</a:t>
            </a:r>
          </a:p>
        </p:txBody>
      </p:sp>
      <p:sp>
        <p:nvSpPr>
          <p:cNvPr id="3" name="サブタイトル 2"/>
          <p:cNvSpPr>
            <a:spLocks noGrp="1"/>
          </p:cNvSpPr>
          <p:nvPr>
            <p:ph type="subTitle" idx="1" hasCustomPrompt="1"/>
          </p:nvPr>
        </p:nvSpPr>
        <p:spPr>
          <a:xfrm>
            <a:off x="1524000" y="3509302"/>
            <a:ext cx="9144000" cy="715962"/>
          </a:xfrm>
        </p:spPr>
        <p:txBody>
          <a:bodyPr/>
          <a:lstStyle>
            <a:lvl1pPr marL="0" indent="0" algn="ctr">
              <a:buNone/>
              <a:defRPr sz="2400" baseline="0">
                <a:solidFill>
                  <a:srgbClr val="727272"/>
                </a:solidFill>
                <a:latin typeface="Helvetica" charset="0"/>
                <a:ea typeface="メイリオ"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dirty="0"/>
              <a:t>扉　サブタイトル</a:t>
            </a:r>
          </a:p>
        </p:txBody>
      </p:sp>
      <p:sp>
        <p:nvSpPr>
          <p:cNvPr id="5" name="フッター プレースホルダー 4"/>
          <p:cNvSpPr>
            <a:spLocks noGrp="1"/>
          </p:cNvSpPr>
          <p:nvPr>
            <p:ph type="ftr" sz="quarter" idx="11"/>
          </p:nvPr>
        </p:nvSpPr>
        <p:spPr>
          <a:xfrm>
            <a:off x="1499724" y="6356350"/>
            <a:ext cx="3713458" cy="365125"/>
          </a:xfrm>
        </p:spPr>
        <p:txBody>
          <a:bodyPr/>
          <a:lstStyle>
            <a:lvl1pPr algn="l">
              <a:defRPr sz="800" baseline="0">
                <a:solidFill>
                  <a:srgbClr val="949494"/>
                </a:solidFill>
                <a:latin typeface="Helvetica" charset="0"/>
                <a:ea typeface="メイリオ" charset="-128"/>
              </a:defRPr>
            </a:lvl1pPr>
          </a:lstStyle>
          <a:p>
            <a:r>
              <a:rPr lang="en-US" altLang="ja-JP"/>
              <a:t>© DMM.com Group</a:t>
            </a:r>
            <a:endParaRPr lang="ja-JP" altLang="en-US" dirty="0"/>
          </a:p>
        </p:txBody>
      </p:sp>
      <p:pic>
        <p:nvPicPr>
          <p:cNvPr id="9" name="図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60000"/>
          </a:xfrm>
          <a:prstGeom prst="rect">
            <a:avLst/>
          </a:prstGeom>
        </p:spPr>
      </p:pic>
      <p:sp>
        <p:nvSpPr>
          <p:cNvPr id="6" name="スライド番号プレースホルダー 5"/>
          <p:cNvSpPr>
            <a:spLocks noGrp="1"/>
          </p:cNvSpPr>
          <p:nvPr>
            <p:ph type="sldNum" sz="quarter" idx="12"/>
          </p:nvPr>
        </p:nvSpPr>
        <p:spPr>
          <a:xfrm>
            <a:off x="9226973" y="6356350"/>
            <a:ext cx="2743200" cy="365125"/>
          </a:xfrm>
        </p:spPr>
        <p:txBody>
          <a:bodyPr/>
          <a:lstStyle>
            <a:lvl1pPr>
              <a:defRPr baseline="0">
                <a:solidFill>
                  <a:srgbClr val="A5A5A5"/>
                </a:solidFill>
                <a:latin typeface="Helvetica" charset="0"/>
                <a:ea typeface="メイリオ" charset="-128"/>
              </a:defRPr>
            </a:lvl1pPr>
          </a:lstStyle>
          <a:p>
            <a:fld id="{C9A83DB8-D0B4-364E-B41A-678FBFDBAFD4}" type="slidenum">
              <a:rPr lang="ja-JP" altLang="en-US" smtClean="0"/>
              <a:pPr/>
              <a:t>‹#›</a:t>
            </a:fld>
            <a:endParaRPr lang="ja-JP" altLang="en-US" dirty="0"/>
          </a:p>
        </p:txBody>
      </p:sp>
      <p:grpSp>
        <p:nvGrpSpPr>
          <p:cNvPr id="17" name="図形グループ 16"/>
          <p:cNvGrpSpPr/>
          <p:nvPr userDrawn="1"/>
        </p:nvGrpSpPr>
        <p:grpSpPr>
          <a:xfrm>
            <a:off x="295015" y="6465981"/>
            <a:ext cx="1228985" cy="145861"/>
            <a:chOff x="295015" y="6465981"/>
            <a:chExt cx="1228985" cy="145861"/>
          </a:xfrm>
        </p:grpSpPr>
        <p:pic>
          <p:nvPicPr>
            <p:cNvPr id="10" name="図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1" name="図 10"/>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pic>
        <p:nvPicPr>
          <p:cNvPr id="12" name="図 11"/>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518404" y="4364069"/>
            <a:ext cx="1155192" cy="275230"/>
          </a:xfrm>
          <a:prstGeom prst="rect">
            <a:avLst/>
          </a:prstGeom>
        </p:spPr>
      </p:pic>
    </p:spTree>
    <p:extLst>
      <p:ext uri="{BB962C8B-B14F-4D97-AF65-F5344CB8AC3E}">
        <p14:creationId xmlns:p14="http://schemas.microsoft.com/office/powerpoint/2010/main" val="1184582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タイトルとコンテンツ">
    <p:bg>
      <p:bgPr>
        <a:solidFill>
          <a:schemeClr val="bg1"/>
        </a:solidFill>
        <a:effectLst/>
      </p:bgPr>
    </p:bg>
    <p:spTree>
      <p:nvGrpSpPr>
        <p:cNvPr id="1" name=""/>
        <p:cNvGrpSpPr/>
        <p:nvPr/>
      </p:nvGrpSpPr>
      <p:grpSpPr>
        <a:xfrm>
          <a:off x="0" y="0"/>
          <a:ext cx="0" cy="0"/>
          <a:chOff x="0" y="0"/>
          <a:chExt cx="0" cy="0"/>
        </a:xfrm>
      </p:grpSpPr>
      <p:sp>
        <p:nvSpPr>
          <p:cNvPr id="14" name="正方形/長方形 13"/>
          <p:cNvSpPr/>
          <p:nvPr userDrawn="1"/>
        </p:nvSpPr>
        <p:spPr>
          <a:xfrm>
            <a:off x="0" y="0"/>
            <a:ext cx="12192000" cy="1143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pic>
        <p:nvPicPr>
          <p:cNvPr id="13" name="図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2" name="タイトル 1"/>
          <p:cNvSpPr>
            <a:spLocks noGrp="1"/>
          </p:cNvSpPr>
          <p:nvPr>
            <p:ph type="title" hasCustomPrompt="1"/>
          </p:nvPr>
        </p:nvSpPr>
        <p:spPr>
          <a:xfrm>
            <a:off x="381001" y="106455"/>
            <a:ext cx="11429998" cy="1036545"/>
          </a:xfrm>
        </p:spPr>
        <p:txBody>
          <a:bodyPr/>
          <a:lstStyle>
            <a:lvl1pPr>
              <a:defRPr baseline="0">
                <a:latin typeface="Helvetica" charset="0"/>
                <a:ea typeface="メイリオ" charset="-128"/>
              </a:defRPr>
            </a:lvl1pPr>
          </a:lstStyle>
          <a:p>
            <a:r>
              <a:rPr kumimoji="1" lang="ja-JP" altLang="en-US" dirty="0"/>
              <a:t>タイトル</a:t>
            </a:r>
          </a:p>
        </p:txBody>
      </p:sp>
      <p:sp>
        <p:nvSpPr>
          <p:cNvPr id="3" name="コンテンツ プレースホルダー 2"/>
          <p:cNvSpPr>
            <a:spLocks noGrp="1"/>
          </p:cNvSpPr>
          <p:nvPr>
            <p:ph idx="1"/>
          </p:nvPr>
        </p:nvSpPr>
        <p:spPr>
          <a:xfrm>
            <a:off x="381001" y="1825625"/>
            <a:ext cx="11429998" cy="4351338"/>
          </a:xfrm>
        </p:spPr>
        <p:txBody>
          <a:bodyPr/>
          <a:lstStyle>
            <a:lvl1pPr>
              <a:defRPr baseline="0">
                <a:latin typeface="Helvetica" charset="0"/>
                <a:ea typeface="メイリオ" charset="-128"/>
              </a:defRPr>
            </a:lvl1pPr>
            <a:lvl2pPr>
              <a:defRPr baseline="0">
                <a:latin typeface="Helvetica" charset="0"/>
                <a:ea typeface="メイリオ" charset="-128"/>
              </a:defRPr>
            </a:lvl2pPr>
            <a:lvl3pPr>
              <a:defRPr baseline="0">
                <a:latin typeface="Helvetica" charset="0"/>
                <a:ea typeface="メイリオ" charset="-128"/>
              </a:defRPr>
            </a:lvl3pPr>
            <a:lvl4pPr>
              <a:defRPr baseline="0">
                <a:latin typeface="Helvetica" charset="0"/>
                <a:ea typeface="メイリオ" charset="-128"/>
              </a:defRPr>
            </a:lvl4pPr>
            <a:lvl5pPr>
              <a:defRPr baseline="0">
                <a:latin typeface="Helvetica" charset="0"/>
                <a:ea typeface="メイリオ" charset="-128"/>
              </a:defRPr>
            </a:lvl5pPr>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7" name="フッター プレースホルダー 4"/>
          <p:cNvSpPr>
            <a:spLocks noGrp="1"/>
          </p:cNvSpPr>
          <p:nvPr>
            <p:ph type="ftr" sz="quarter" idx="11"/>
          </p:nvPr>
        </p:nvSpPr>
        <p:spPr>
          <a:xfrm>
            <a:off x="1499724" y="6356350"/>
            <a:ext cx="3713458" cy="365125"/>
          </a:xfrm>
        </p:spPr>
        <p:txBody>
          <a:bodyPr/>
          <a:lstStyle>
            <a:lvl1pPr algn="l">
              <a:defRPr sz="800" baseline="0">
                <a:solidFill>
                  <a:srgbClr val="949494"/>
                </a:solidFill>
                <a:latin typeface="Helvetica" charset="0"/>
                <a:ea typeface="メイリオ" charset="-128"/>
              </a:defRPr>
            </a:lvl1pPr>
          </a:lstStyle>
          <a:p>
            <a:r>
              <a:rPr lang="en-US" altLang="ja-JP"/>
              <a:t>© DMM.com Group</a:t>
            </a:r>
            <a:endParaRPr lang="ja-JP" altLang="en-US" dirty="0"/>
          </a:p>
        </p:txBody>
      </p:sp>
      <p:sp>
        <p:nvSpPr>
          <p:cNvPr id="9" name="スライド番号プレースホルダー 5"/>
          <p:cNvSpPr>
            <a:spLocks noGrp="1"/>
          </p:cNvSpPr>
          <p:nvPr>
            <p:ph type="sldNum" sz="quarter" idx="12"/>
          </p:nvPr>
        </p:nvSpPr>
        <p:spPr>
          <a:xfrm>
            <a:off x="9226973" y="6356350"/>
            <a:ext cx="2743200" cy="365125"/>
          </a:xfrm>
        </p:spPr>
        <p:txBody>
          <a:bodyPr/>
          <a:lstStyle>
            <a:lvl1pPr>
              <a:defRPr baseline="0">
                <a:solidFill>
                  <a:srgbClr val="A5A5A5"/>
                </a:solidFill>
                <a:latin typeface="Helvetica" charset="0"/>
                <a:ea typeface="メイリオ" charset="-128"/>
              </a:defRPr>
            </a:lvl1pPr>
          </a:lstStyle>
          <a:p>
            <a:fld id="{C9A83DB8-D0B4-364E-B41A-678FBFDBAFD4}" type="slidenum">
              <a:rPr lang="ja-JP" altLang="en-US" smtClean="0"/>
              <a:pPr/>
              <a:t>‹#›</a:t>
            </a:fld>
            <a:endParaRPr lang="ja-JP" altLang="en-US" dirty="0"/>
          </a:p>
        </p:txBody>
      </p:sp>
      <p:grpSp>
        <p:nvGrpSpPr>
          <p:cNvPr id="10" name="図形グループ 9"/>
          <p:cNvGrpSpPr/>
          <p:nvPr userDrawn="1"/>
        </p:nvGrpSpPr>
        <p:grpSpPr>
          <a:xfrm>
            <a:off x="295015" y="6465981"/>
            <a:ext cx="1228985" cy="145861"/>
            <a:chOff x="295015" y="6465981"/>
            <a:chExt cx="1228985" cy="145861"/>
          </a:xfrm>
        </p:grpSpPr>
        <p:pic>
          <p:nvPicPr>
            <p:cNvPr id="11" name="図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2" name="図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Tree>
    <p:extLst>
      <p:ext uri="{BB962C8B-B14F-4D97-AF65-F5344CB8AC3E}">
        <p14:creationId xmlns:p14="http://schemas.microsoft.com/office/powerpoint/2010/main" val="638459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Pr>
        <a:solidFill>
          <a:srgbClr val="F0F0F0"/>
        </a:solidFill>
        <a:effectLst/>
      </p:bgPr>
    </p:bg>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831850" y="1709738"/>
            <a:ext cx="10515600" cy="2852737"/>
          </a:xfrm>
        </p:spPr>
        <p:txBody>
          <a:bodyPr anchor="b"/>
          <a:lstStyle>
            <a:lvl1pPr>
              <a:defRPr sz="6000"/>
            </a:lvl1pPr>
          </a:lstStyle>
          <a:p>
            <a:r>
              <a:rPr kumimoji="1" lang="ja-JP" altLang="en-US" dirty="0"/>
              <a:t>セクション　タイトル</a:t>
            </a:r>
          </a:p>
        </p:txBody>
      </p:sp>
      <p:sp>
        <p:nvSpPr>
          <p:cNvPr id="3" name="テキスト プレースホルダー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dirty="0"/>
              <a:t>セクション　サブタイトル</a:t>
            </a:r>
          </a:p>
        </p:txBody>
      </p:sp>
      <p:pic>
        <p:nvPicPr>
          <p:cNvPr id="7" name="図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6" cy="359999"/>
          </a:xfrm>
          <a:prstGeom prst="rect">
            <a:avLst/>
          </a:prstGeom>
        </p:spPr>
      </p:pic>
      <p:sp>
        <p:nvSpPr>
          <p:cNvPr id="8"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9"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0" name="図形グループ 9"/>
          <p:cNvGrpSpPr/>
          <p:nvPr userDrawn="1"/>
        </p:nvGrpSpPr>
        <p:grpSpPr>
          <a:xfrm>
            <a:off x="295015" y="6465981"/>
            <a:ext cx="1228985" cy="145861"/>
            <a:chOff x="295015" y="6465981"/>
            <a:chExt cx="1228985" cy="145861"/>
          </a:xfrm>
        </p:grpSpPr>
        <p:pic>
          <p:nvPicPr>
            <p:cNvPr id="11" name="図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2" name="図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Tree>
    <p:extLst>
      <p:ext uri="{BB962C8B-B14F-4D97-AF65-F5344CB8AC3E}">
        <p14:creationId xmlns:p14="http://schemas.microsoft.com/office/powerpoint/2010/main" val="1764684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 つのコンテンツ">
    <p:bg>
      <p:bgPr>
        <a:solidFill>
          <a:schemeClr val="bg1"/>
        </a:solidFill>
        <a:effectLst/>
      </p:bgPr>
    </p:bg>
    <p:spTree>
      <p:nvGrpSpPr>
        <p:cNvPr id="1" name=""/>
        <p:cNvGrpSpPr/>
        <p:nvPr/>
      </p:nvGrpSpPr>
      <p:grpSpPr>
        <a:xfrm>
          <a:off x="0" y="0"/>
          <a:ext cx="0" cy="0"/>
          <a:chOff x="0" y="0"/>
          <a:chExt cx="0" cy="0"/>
        </a:xfrm>
      </p:grpSpPr>
      <p:sp>
        <p:nvSpPr>
          <p:cNvPr id="3" name="コンテンツ プレースホルダー 2"/>
          <p:cNvSpPr>
            <a:spLocks noGrp="1"/>
          </p:cNvSpPr>
          <p:nvPr>
            <p:ph sz="half" idx="1"/>
          </p:nvPr>
        </p:nvSpPr>
        <p:spPr>
          <a:xfrm>
            <a:off x="381001" y="1484784"/>
            <a:ext cx="5638799" cy="4692179"/>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72199" y="1484784"/>
            <a:ext cx="5638799" cy="4692179"/>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pic>
        <p:nvPicPr>
          <p:cNvPr id="13" name="図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14"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15"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6" name="図形グループ 15"/>
          <p:cNvGrpSpPr/>
          <p:nvPr userDrawn="1"/>
        </p:nvGrpSpPr>
        <p:grpSpPr>
          <a:xfrm>
            <a:off x="295015" y="6465981"/>
            <a:ext cx="1228985" cy="145861"/>
            <a:chOff x="295015" y="6465981"/>
            <a:chExt cx="1228985" cy="145861"/>
          </a:xfrm>
        </p:grpSpPr>
        <p:pic>
          <p:nvPicPr>
            <p:cNvPr id="17" name="図 1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8" name="図 1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9" name="正方形/長方形 18"/>
          <p:cNvSpPr/>
          <p:nvPr userDrawn="1"/>
        </p:nvSpPr>
        <p:spPr>
          <a:xfrm>
            <a:off x="0" y="0"/>
            <a:ext cx="12192000" cy="1143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sp>
        <p:nvSpPr>
          <p:cNvPr id="20" name="タイトル 1"/>
          <p:cNvSpPr>
            <a:spLocks noGrp="1"/>
          </p:cNvSpPr>
          <p:nvPr>
            <p:ph type="title" hasCustomPrompt="1"/>
          </p:nvPr>
        </p:nvSpPr>
        <p:spPr>
          <a:xfrm>
            <a:off x="381001" y="106455"/>
            <a:ext cx="11429998" cy="1036545"/>
          </a:xfrm>
        </p:spPr>
        <p:txBody>
          <a:bodyPr/>
          <a:lstStyle>
            <a:lvl1pPr>
              <a:defRPr baseline="0">
                <a:latin typeface="Helvetica" charset="0"/>
                <a:ea typeface="メイリオ" charset="-128"/>
              </a:defRPr>
            </a:lvl1pPr>
          </a:lstStyle>
          <a:p>
            <a:r>
              <a:rPr kumimoji="1" lang="ja-JP" altLang="en-US" dirty="0"/>
              <a:t>タイトル</a:t>
            </a:r>
          </a:p>
        </p:txBody>
      </p:sp>
    </p:spTree>
    <p:extLst>
      <p:ext uri="{BB962C8B-B14F-4D97-AF65-F5344CB8AC3E}">
        <p14:creationId xmlns:p14="http://schemas.microsoft.com/office/powerpoint/2010/main" val="151104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比較">
    <p:bg>
      <p:bgPr>
        <a:solidFill>
          <a:schemeClr val="bg1"/>
        </a:solidFill>
        <a:effectLst/>
      </p:bgPr>
    </p:bg>
    <p:spTree>
      <p:nvGrpSpPr>
        <p:cNvPr id="1" name=""/>
        <p:cNvGrpSpPr/>
        <p:nvPr/>
      </p:nvGrpSpPr>
      <p:grpSpPr>
        <a:xfrm>
          <a:off x="0" y="0"/>
          <a:ext cx="0" cy="0"/>
          <a:chOff x="0" y="0"/>
          <a:chExt cx="0" cy="0"/>
        </a:xfrm>
      </p:grpSpPr>
      <p:sp>
        <p:nvSpPr>
          <p:cNvPr id="3" name="テキスト プレースホルダー 2"/>
          <p:cNvSpPr>
            <a:spLocks noGrp="1"/>
          </p:cNvSpPr>
          <p:nvPr>
            <p:ph type="body" idx="1"/>
          </p:nvPr>
        </p:nvSpPr>
        <p:spPr>
          <a:xfrm>
            <a:off x="381002" y="1448490"/>
            <a:ext cx="561657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381002" y="2505075"/>
            <a:ext cx="5616574"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72200" y="1448490"/>
            <a:ext cx="563879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72199" y="2505075"/>
            <a:ext cx="5638799"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pic>
        <p:nvPicPr>
          <p:cNvPr id="10" name="図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11"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12"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3" name="図形グループ 12"/>
          <p:cNvGrpSpPr/>
          <p:nvPr userDrawn="1"/>
        </p:nvGrpSpPr>
        <p:grpSpPr>
          <a:xfrm>
            <a:off x="295015" y="6465981"/>
            <a:ext cx="1228985" cy="145861"/>
            <a:chOff x="295015" y="6465981"/>
            <a:chExt cx="1228985" cy="145861"/>
          </a:xfrm>
        </p:grpSpPr>
        <p:pic>
          <p:nvPicPr>
            <p:cNvPr id="14" name="図 1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5" name="図 1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6" name="正方形/長方形 15"/>
          <p:cNvSpPr/>
          <p:nvPr userDrawn="1"/>
        </p:nvSpPr>
        <p:spPr>
          <a:xfrm>
            <a:off x="0" y="0"/>
            <a:ext cx="12192000" cy="1143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sp>
        <p:nvSpPr>
          <p:cNvPr id="17" name="タイトル 1"/>
          <p:cNvSpPr>
            <a:spLocks noGrp="1"/>
          </p:cNvSpPr>
          <p:nvPr>
            <p:ph type="title" hasCustomPrompt="1"/>
          </p:nvPr>
        </p:nvSpPr>
        <p:spPr>
          <a:xfrm>
            <a:off x="381001" y="106455"/>
            <a:ext cx="11429998" cy="1036545"/>
          </a:xfrm>
        </p:spPr>
        <p:txBody>
          <a:bodyPr/>
          <a:lstStyle>
            <a:lvl1pPr>
              <a:defRPr baseline="0">
                <a:latin typeface="Helvetica" charset="0"/>
                <a:ea typeface="メイリオ" charset="-128"/>
              </a:defRPr>
            </a:lvl1pPr>
          </a:lstStyle>
          <a:p>
            <a:r>
              <a:rPr kumimoji="1" lang="ja-JP" altLang="en-US" dirty="0"/>
              <a:t>タイトル</a:t>
            </a:r>
          </a:p>
        </p:txBody>
      </p:sp>
    </p:spTree>
    <p:extLst>
      <p:ext uri="{BB962C8B-B14F-4D97-AF65-F5344CB8AC3E}">
        <p14:creationId xmlns:p14="http://schemas.microsoft.com/office/powerpoint/2010/main" val="1280114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タイトルのみ">
    <p:bg>
      <p:bgPr>
        <a:solidFill>
          <a:schemeClr val="bg1"/>
        </a:solidFill>
        <a:effectLst/>
      </p:bgPr>
    </p:bg>
    <p:spTree>
      <p:nvGrpSpPr>
        <p:cNvPr id="1" name=""/>
        <p:cNvGrpSpPr/>
        <p:nvPr/>
      </p:nvGrpSpPr>
      <p:grpSpPr>
        <a:xfrm>
          <a:off x="0" y="0"/>
          <a:ext cx="0" cy="0"/>
          <a:chOff x="0" y="0"/>
          <a:chExt cx="0" cy="0"/>
        </a:xfrm>
      </p:grpSpPr>
      <p:pic>
        <p:nvPicPr>
          <p:cNvPr id="6" name="図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7"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8"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9" name="図形グループ 8"/>
          <p:cNvGrpSpPr/>
          <p:nvPr userDrawn="1"/>
        </p:nvGrpSpPr>
        <p:grpSpPr>
          <a:xfrm>
            <a:off x="295015" y="6465981"/>
            <a:ext cx="1228985" cy="145861"/>
            <a:chOff x="295015" y="6465981"/>
            <a:chExt cx="1228985" cy="145861"/>
          </a:xfrm>
        </p:grpSpPr>
        <p:pic>
          <p:nvPicPr>
            <p:cNvPr id="10" name="図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1" name="図 10"/>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2" name="正方形/長方形 11"/>
          <p:cNvSpPr/>
          <p:nvPr userDrawn="1"/>
        </p:nvSpPr>
        <p:spPr>
          <a:xfrm>
            <a:off x="0" y="0"/>
            <a:ext cx="12192000" cy="1143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sp>
        <p:nvSpPr>
          <p:cNvPr id="13" name="タイトル 1"/>
          <p:cNvSpPr>
            <a:spLocks noGrp="1"/>
          </p:cNvSpPr>
          <p:nvPr>
            <p:ph type="title" hasCustomPrompt="1"/>
          </p:nvPr>
        </p:nvSpPr>
        <p:spPr>
          <a:xfrm>
            <a:off x="381001" y="106455"/>
            <a:ext cx="11429998" cy="1036545"/>
          </a:xfrm>
        </p:spPr>
        <p:txBody>
          <a:bodyPr/>
          <a:lstStyle>
            <a:lvl1pPr>
              <a:defRPr baseline="0">
                <a:latin typeface="Helvetica" charset="0"/>
                <a:ea typeface="メイリオ" charset="-128"/>
              </a:defRPr>
            </a:lvl1pPr>
          </a:lstStyle>
          <a:p>
            <a:r>
              <a:rPr kumimoji="1" lang="ja-JP" altLang="en-US" dirty="0"/>
              <a:t>タイトル</a:t>
            </a:r>
          </a:p>
        </p:txBody>
      </p:sp>
    </p:spTree>
    <p:extLst>
      <p:ext uri="{BB962C8B-B14F-4D97-AF65-F5344CB8AC3E}">
        <p14:creationId xmlns:p14="http://schemas.microsoft.com/office/powerpoint/2010/main" val="1391595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白紙">
    <p:bg>
      <p:bgPr>
        <a:solidFill>
          <a:schemeClr val="bg1"/>
        </a:solidFill>
        <a:effectLst/>
      </p:bgPr>
    </p:bg>
    <p:spTree>
      <p:nvGrpSpPr>
        <p:cNvPr id="1" name=""/>
        <p:cNvGrpSpPr/>
        <p:nvPr/>
      </p:nvGrpSpPr>
      <p:grpSpPr>
        <a:xfrm>
          <a:off x="0" y="0"/>
          <a:ext cx="0" cy="0"/>
          <a:chOff x="0" y="0"/>
          <a:chExt cx="0" cy="0"/>
        </a:xfrm>
      </p:grpSpPr>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6"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7"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8" name="図形グループ 7"/>
          <p:cNvGrpSpPr/>
          <p:nvPr userDrawn="1"/>
        </p:nvGrpSpPr>
        <p:grpSpPr>
          <a:xfrm>
            <a:off x="295015" y="6465981"/>
            <a:ext cx="1228985" cy="145861"/>
            <a:chOff x="295015" y="6465981"/>
            <a:chExt cx="1228985" cy="145861"/>
          </a:xfrm>
        </p:grpSpPr>
        <p:pic>
          <p:nvPicPr>
            <p:cNvPr id="9" name="図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0" name="図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Tree>
    <p:extLst>
      <p:ext uri="{BB962C8B-B14F-4D97-AF65-F5344CB8AC3E}">
        <p14:creationId xmlns:p14="http://schemas.microsoft.com/office/powerpoint/2010/main" val="302429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タイトル付きの&#10;コンテンツ">
    <p:bg>
      <p:bgPr>
        <a:solidFill>
          <a:srgbClr val="F0F0F0"/>
        </a:solidFill>
        <a:effectLst/>
      </p:bgPr>
    </p:bg>
    <p:spTree>
      <p:nvGrpSpPr>
        <p:cNvPr id="1" name=""/>
        <p:cNvGrpSpPr/>
        <p:nvPr/>
      </p:nvGrpSpPr>
      <p:grpSpPr>
        <a:xfrm>
          <a:off x="0" y="0"/>
          <a:ext cx="0" cy="0"/>
          <a:chOff x="0" y="0"/>
          <a:chExt cx="0" cy="0"/>
        </a:xfrm>
      </p:grpSpPr>
      <p:sp>
        <p:nvSpPr>
          <p:cNvPr id="14" name="角丸四角形 13"/>
          <p:cNvSpPr/>
          <p:nvPr userDrawn="1"/>
        </p:nvSpPr>
        <p:spPr>
          <a:xfrm>
            <a:off x="4395001" y="188640"/>
            <a:ext cx="7575172" cy="6167711"/>
          </a:xfrm>
          <a:prstGeom prst="roundRect">
            <a:avLst>
              <a:gd name="adj" fmla="val 1756"/>
            </a:avLst>
          </a:prstGeom>
          <a:solidFill>
            <a:schemeClr val="bg1"/>
          </a:solidFill>
          <a:ln>
            <a:solidFill>
              <a:srgbClr val="DBDB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コンテンツ プレースホルダー 2"/>
          <p:cNvSpPr>
            <a:spLocks noGrp="1"/>
          </p:cNvSpPr>
          <p:nvPr>
            <p:ph idx="1"/>
          </p:nvPr>
        </p:nvSpPr>
        <p:spPr>
          <a:xfrm>
            <a:off x="4655839" y="987425"/>
            <a:ext cx="6912769"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pic>
        <p:nvPicPr>
          <p:cNvPr id="8" name="図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9"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10"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1" name="図形グループ 10"/>
          <p:cNvGrpSpPr/>
          <p:nvPr userDrawn="1"/>
        </p:nvGrpSpPr>
        <p:grpSpPr>
          <a:xfrm>
            <a:off x="295015" y="6465981"/>
            <a:ext cx="1228985" cy="145861"/>
            <a:chOff x="295015" y="6465981"/>
            <a:chExt cx="1228985" cy="145861"/>
          </a:xfrm>
        </p:grpSpPr>
        <p:pic>
          <p:nvPicPr>
            <p:cNvPr id="12" name="図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3" name="図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5" name="タイトル 1"/>
          <p:cNvSpPr>
            <a:spLocks noGrp="1"/>
          </p:cNvSpPr>
          <p:nvPr>
            <p:ph type="title"/>
          </p:nvPr>
        </p:nvSpPr>
        <p:spPr>
          <a:xfrm>
            <a:off x="381002" y="457200"/>
            <a:ext cx="3612435" cy="1600200"/>
          </a:xfrm>
        </p:spPr>
        <p:txBody>
          <a:bodyPr anchor="b">
            <a:normAutofit/>
          </a:bodyPr>
          <a:lstStyle>
            <a:lvl1pPr algn="ctr">
              <a:defRPr sz="2800"/>
            </a:lvl1pPr>
          </a:lstStyle>
          <a:p>
            <a:r>
              <a:rPr kumimoji="1" lang="ja-JP" altLang="en-US" dirty="0"/>
              <a:t>マスター タイトルの書式設定</a:t>
            </a:r>
          </a:p>
        </p:txBody>
      </p:sp>
      <p:sp>
        <p:nvSpPr>
          <p:cNvPr id="16" name="テキスト プレースホルダー 3"/>
          <p:cNvSpPr>
            <a:spLocks noGrp="1"/>
          </p:cNvSpPr>
          <p:nvPr>
            <p:ph type="body" sz="half" idx="2"/>
          </p:nvPr>
        </p:nvSpPr>
        <p:spPr>
          <a:xfrm>
            <a:off x="381002" y="2780928"/>
            <a:ext cx="3612435" cy="3088060"/>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pic>
        <p:nvPicPr>
          <p:cNvPr id="17" name="図 16"/>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09922" y="2243807"/>
            <a:ext cx="1154594" cy="275088"/>
          </a:xfrm>
          <a:prstGeom prst="rect">
            <a:avLst/>
          </a:prstGeom>
        </p:spPr>
      </p:pic>
    </p:spTree>
    <p:extLst>
      <p:ext uri="{BB962C8B-B14F-4D97-AF65-F5344CB8AC3E}">
        <p14:creationId xmlns:p14="http://schemas.microsoft.com/office/powerpoint/2010/main" val="1987104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タイトル付きの図">
    <p:bg>
      <p:bgPr>
        <a:solidFill>
          <a:srgbClr val="F0F0F0"/>
        </a:solidFill>
        <a:effectLst/>
      </p:bgPr>
    </p:bg>
    <p:spTree>
      <p:nvGrpSpPr>
        <p:cNvPr id="1" name=""/>
        <p:cNvGrpSpPr/>
        <p:nvPr/>
      </p:nvGrpSpPr>
      <p:grpSpPr>
        <a:xfrm>
          <a:off x="0" y="0"/>
          <a:ext cx="0" cy="0"/>
          <a:chOff x="0" y="0"/>
          <a:chExt cx="0" cy="0"/>
        </a:xfrm>
      </p:grpSpPr>
      <p:sp>
        <p:nvSpPr>
          <p:cNvPr id="19" name="角丸四角形 18"/>
          <p:cNvSpPr/>
          <p:nvPr userDrawn="1"/>
        </p:nvSpPr>
        <p:spPr>
          <a:xfrm>
            <a:off x="4395001" y="188640"/>
            <a:ext cx="7575172" cy="6167711"/>
          </a:xfrm>
          <a:prstGeom prst="roundRect">
            <a:avLst>
              <a:gd name="adj" fmla="val 1756"/>
            </a:avLst>
          </a:prstGeom>
          <a:solidFill>
            <a:schemeClr val="bg1"/>
          </a:solidFill>
          <a:ln>
            <a:solidFill>
              <a:srgbClr val="DBDB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図プレースホルダー 2"/>
          <p:cNvSpPr>
            <a:spLocks noGrp="1"/>
          </p:cNvSpPr>
          <p:nvPr>
            <p:ph type="pic" idx="1"/>
          </p:nvPr>
        </p:nvSpPr>
        <p:spPr>
          <a:xfrm>
            <a:off x="4871864" y="987425"/>
            <a:ext cx="6696744"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pic>
        <p:nvPicPr>
          <p:cNvPr id="8" name="図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9"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10"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1" name="図形グループ 10"/>
          <p:cNvGrpSpPr/>
          <p:nvPr userDrawn="1"/>
        </p:nvGrpSpPr>
        <p:grpSpPr>
          <a:xfrm>
            <a:off x="295015" y="6465981"/>
            <a:ext cx="1228985" cy="145861"/>
            <a:chOff x="295015" y="6465981"/>
            <a:chExt cx="1228985" cy="145861"/>
          </a:xfrm>
        </p:grpSpPr>
        <p:pic>
          <p:nvPicPr>
            <p:cNvPr id="12" name="図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3" name="図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20" name="タイトル 1"/>
          <p:cNvSpPr>
            <a:spLocks noGrp="1"/>
          </p:cNvSpPr>
          <p:nvPr>
            <p:ph type="title"/>
          </p:nvPr>
        </p:nvSpPr>
        <p:spPr>
          <a:xfrm>
            <a:off x="381002" y="457200"/>
            <a:ext cx="3612435" cy="1600200"/>
          </a:xfrm>
        </p:spPr>
        <p:txBody>
          <a:bodyPr anchor="b">
            <a:normAutofit/>
          </a:bodyPr>
          <a:lstStyle>
            <a:lvl1pPr algn="ctr">
              <a:defRPr sz="2800"/>
            </a:lvl1pPr>
          </a:lstStyle>
          <a:p>
            <a:r>
              <a:rPr kumimoji="1" lang="ja-JP" altLang="en-US" dirty="0"/>
              <a:t>マスター タイトルの書式設定</a:t>
            </a:r>
          </a:p>
        </p:txBody>
      </p:sp>
      <p:sp>
        <p:nvSpPr>
          <p:cNvPr id="21" name="テキスト プレースホルダー 3"/>
          <p:cNvSpPr>
            <a:spLocks noGrp="1"/>
          </p:cNvSpPr>
          <p:nvPr>
            <p:ph type="body" sz="half" idx="2"/>
          </p:nvPr>
        </p:nvSpPr>
        <p:spPr>
          <a:xfrm>
            <a:off x="381002" y="2780928"/>
            <a:ext cx="3612435" cy="3088060"/>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pic>
        <p:nvPicPr>
          <p:cNvPr id="22" name="図 21"/>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609922" y="2243807"/>
            <a:ext cx="1154594" cy="275088"/>
          </a:xfrm>
          <a:prstGeom prst="rect">
            <a:avLst/>
          </a:prstGeom>
        </p:spPr>
      </p:pic>
    </p:spTree>
    <p:extLst>
      <p:ext uri="{BB962C8B-B14F-4D97-AF65-F5344CB8AC3E}">
        <p14:creationId xmlns:p14="http://schemas.microsoft.com/office/powerpoint/2010/main" val="1746027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タイトル付きの図（タイトルのみ）">
    <p:bg>
      <p:bgPr>
        <a:solidFill>
          <a:srgbClr val="F0F0F0"/>
        </a:solidFill>
        <a:effectLst/>
      </p:bgPr>
    </p:bg>
    <p:spTree>
      <p:nvGrpSpPr>
        <p:cNvPr id="1" name=""/>
        <p:cNvGrpSpPr/>
        <p:nvPr/>
      </p:nvGrpSpPr>
      <p:grpSpPr>
        <a:xfrm>
          <a:off x="0" y="0"/>
          <a:ext cx="0" cy="0"/>
          <a:chOff x="0" y="0"/>
          <a:chExt cx="0" cy="0"/>
        </a:xfrm>
      </p:grpSpPr>
      <p:pic>
        <p:nvPicPr>
          <p:cNvPr id="17" name="図 1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70038" y="3692462"/>
            <a:ext cx="1154594" cy="275088"/>
          </a:xfrm>
          <a:prstGeom prst="rect">
            <a:avLst/>
          </a:prstGeom>
        </p:spPr>
      </p:pic>
      <p:sp>
        <p:nvSpPr>
          <p:cNvPr id="9"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10"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1" name="図形グループ 10"/>
          <p:cNvGrpSpPr/>
          <p:nvPr userDrawn="1"/>
        </p:nvGrpSpPr>
        <p:grpSpPr>
          <a:xfrm>
            <a:off x="295015" y="6465981"/>
            <a:ext cx="1228985" cy="145861"/>
            <a:chOff x="295015" y="6465981"/>
            <a:chExt cx="1228985" cy="145861"/>
          </a:xfrm>
        </p:grpSpPr>
        <p:pic>
          <p:nvPicPr>
            <p:cNvPr id="12" name="図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3" name="図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5" name="タイトル 1"/>
          <p:cNvSpPr>
            <a:spLocks noGrp="1"/>
          </p:cNvSpPr>
          <p:nvPr>
            <p:ph type="title"/>
          </p:nvPr>
        </p:nvSpPr>
        <p:spPr>
          <a:xfrm>
            <a:off x="295015" y="1468221"/>
            <a:ext cx="2704641" cy="1600200"/>
          </a:xfrm>
        </p:spPr>
        <p:txBody>
          <a:bodyPr anchor="b">
            <a:normAutofit/>
          </a:bodyPr>
          <a:lstStyle>
            <a:lvl1pPr algn="ctr">
              <a:defRPr sz="2800"/>
            </a:lvl1pPr>
          </a:lstStyle>
          <a:p>
            <a:r>
              <a:rPr kumimoji="1" lang="ja-JP" altLang="en-US" dirty="0"/>
              <a:t>マスター タイトルの書式設定</a:t>
            </a:r>
          </a:p>
        </p:txBody>
      </p:sp>
      <p:sp>
        <p:nvSpPr>
          <p:cNvPr id="19" name="コンテンツ プレースホルダー 2"/>
          <p:cNvSpPr>
            <a:spLocks noGrp="1"/>
          </p:cNvSpPr>
          <p:nvPr>
            <p:ph idx="1"/>
          </p:nvPr>
        </p:nvSpPr>
        <p:spPr>
          <a:xfrm>
            <a:off x="4460779" y="987425"/>
            <a:ext cx="735022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角丸四角形 3"/>
          <p:cNvSpPr/>
          <p:nvPr userDrawn="1"/>
        </p:nvSpPr>
        <p:spPr>
          <a:xfrm>
            <a:off x="3215680" y="260649"/>
            <a:ext cx="8754493" cy="6095702"/>
          </a:xfrm>
          <a:prstGeom prst="roundRect">
            <a:avLst>
              <a:gd name="adj" fmla="val 1756"/>
            </a:avLst>
          </a:prstGeom>
          <a:solidFill>
            <a:schemeClr val="bg1"/>
          </a:solidFill>
          <a:ln>
            <a:solidFill>
              <a:srgbClr val="DBDB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プレースホルダー 3"/>
          <p:cNvSpPr>
            <a:spLocks noGrp="1"/>
          </p:cNvSpPr>
          <p:nvPr>
            <p:ph type="body" sz="half" idx="2" hasCustomPrompt="1"/>
          </p:nvPr>
        </p:nvSpPr>
        <p:spPr>
          <a:xfrm>
            <a:off x="295015" y="3168355"/>
            <a:ext cx="2704641" cy="524106"/>
          </a:xfrm>
        </p:spPr>
        <p:txBody>
          <a:bodyPr>
            <a:normAutofit/>
          </a:bodyPr>
          <a:lstStyle>
            <a:lvl1pPr marL="0" indent="0" algn="ctr">
              <a:buNone/>
              <a:defRPr sz="1400">
                <a:solidFill>
                  <a:srgbClr val="525252"/>
                </a:solidFill>
                <a:latin typeface="Helvetica" charset="0"/>
                <a:ea typeface="Helvetica" charset="0"/>
                <a:cs typeface="Helvetica"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en-US" altLang="ja-JP"/>
              <a:t>Sub title</a:t>
            </a:r>
          </a:p>
        </p:txBody>
      </p:sp>
    </p:spTree>
    <p:extLst>
      <p:ext uri="{BB962C8B-B14F-4D97-AF65-F5344CB8AC3E}">
        <p14:creationId xmlns:p14="http://schemas.microsoft.com/office/powerpoint/2010/main" val="185763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タイトルと&#10;縦書きテキスト">
    <p:bg>
      <p:bgPr>
        <a:solidFill>
          <a:schemeClr val="bg1"/>
        </a:solidFill>
        <a:effectLst/>
      </p:bgPr>
    </p:bg>
    <p:spTree>
      <p:nvGrpSpPr>
        <p:cNvPr id="1" name=""/>
        <p:cNvGrpSpPr/>
        <p:nvPr/>
      </p:nvGrpSpPr>
      <p:grpSpPr>
        <a:xfrm>
          <a:off x="0" y="0"/>
          <a:ext cx="0" cy="0"/>
          <a:chOff x="0" y="0"/>
          <a:chExt cx="0" cy="0"/>
        </a:xfrm>
      </p:grpSpPr>
      <p:sp>
        <p:nvSpPr>
          <p:cNvPr id="3" name="縦書きテキスト プレースホルダー 2"/>
          <p:cNvSpPr>
            <a:spLocks noGrp="1"/>
          </p:cNvSpPr>
          <p:nvPr>
            <p:ph type="body" orient="vert" idx="1"/>
          </p:nvPr>
        </p:nvSpPr>
        <p:spPr>
          <a:xfrm>
            <a:off x="838200" y="1484784"/>
            <a:ext cx="10515600" cy="4692179"/>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pic>
        <p:nvPicPr>
          <p:cNvPr id="7" name="図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51826" y="6361475"/>
            <a:ext cx="318347" cy="359999"/>
          </a:xfrm>
          <a:prstGeom prst="rect">
            <a:avLst/>
          </a:prstGeom>
        </p:spPr>
      </p:pic>
      <p:sp>
        <p:nvSpPr>
          <p:cNvPr id="8"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9"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0" name="図形グループ 9"/>
          <p:cNvGrpSpPr/>
          <p:nvPr userDrawn="1"/>
        </p:nvGrpSpPr>
        <p:grpSpPr>
          <a:xfrm>
            <a:off x="295015" y="6465981"/>
            <a:ext cx="1228985" cy="145861"/>
            <a:chOff x="295015" y="6465981"/>
            <a:chExt cx="1228985" cy="145861"/>
          </a:xfrm>
        </p:grpSpPr>
        <p:pic>
          <p:nvPicPr>
            <p:cNvPr id="11" name="図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2" name="図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
        <p:nvSpPr>
          <p:cNvPr id="13" name="正方形/長方形 12"/>
          <p:cNvSpPr/>
          <p:nvPr userDrawn="1"/>
        </p:nvSpPr>
        <p:spPr>
          <a:xfrm>
            <a:off x="0" y="0"/>
            <a:ext cx="12192000" cy="1143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sp>
        <p:nvSpPr>
          <p:cNvPr id="14" name="タイトル 1"/>
          <p:cNvSpPr>
            <a:spLocks noGrp="1"/>
          </p:cNvSpPr>
          <p:nvPr>
            <p:ph type="title" hasCustomPrompt="1"/>
          </p:nvPr>
        </p:nvSpPr>
        <p:spPr>
          <a:xfrm>
            <a:off x="381001" y="106455"/>
            <a:ext cx="11429998" cy="1036545"/>
          </a:xfrm>
        </p:spPr>
        <p:txBody>
          <a:bodyPr/>
          <a:lstStyle>
            <a:lvl1pPr>
              <a:defRPr baseline="0">
                <a:latin typeface="Helvetica" charset="0"/>
                <a:ea typeface="メイリオ" charset="-128"/>
              </a:defRPr>
            </a:lvl1pPr>
          </a:lstStyle>
          <a:p>
            <a:r>
              <a:rPr kumimoji="1" lang="ja-JP" altLang="en-US" dirty="0"/>
              <a:t>タイトル</a:t>
            </a:r>
          </a:p>
        </p:txBody>
      </p:sp>
    </p:spTree>
    <p:extLst>
      <p:ext uri="{BB962C8B-B14F-4D97-AF65-F5344CB8AC3E}">
        <p14:creationId xmlns:p14="http://schemas.microsoft.com/office/powerpoint/2010/main" val="124206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bg>
      <p:bgPr>
        <a:solidFill>
          <a:schemeClr val="bg1"/>
        </a:solidFill>
        <a:effectLst/>
      </p:bgPr>
    </p:bg>
    <p:spTree>
      <p:nvGrpSpPr>
        <p:cNvPr id="1" name=""/>
        <p:cNvGrpSpPr/>
        <p:nvPr/>
      </p:nvGrpSpPr>
      <p:grpSpPr>
        <a:xfrm>
          <a:off x="0" y="0"/>
          <a:ext cx="0" cy="0"/>
          <a:chOff x="0" y="0"/>
          <a:chExt cx="0" cy="0"/>
        </a:xfrm>
      </p:grpSpPr>
      <p:sp>
        <p:nvSpPr>
          <p:cNvPr id="13" name="正方形/長方形 12"/>
          <p:cNvSpPr/>
          <p:nvPr userDrawn="1"/>
        </p:nvSpPr>
        <p:spPr>
          <a:xfrm>
            <a:off x="8904312" y="0"/>
            <a:ext cx="3287688" cy="68580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aseline="0">
              <a:latin typeface="Helvetica" charset="0"/>
              <a:ea typeface="メイリオ" charset="-128"/>
            </a:endParaRPr>
          </a:p>
        </p:txBody>
      </p:sp>
      <p:sp>
        <p:nvSpPr>
          <p:cNvPr id="2" name="縦書きタイトル 1"/>
          <p:cNvSpPr>
            <a:spLocks noGrp="1"/>
          </p:cNvSpPr>
          <p:nvPr>
            <p:ph type="title" orient="vert"/>
          </p:nvPr>
        </p:nvSpPr>
        <p:spPr>
          <a:xfrm>
            <a:off x="9137762" y="365125"/>
            <a:ext cx="2628900"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8" name="フッター プレースホルダー 4"/>
          <p:cNvSpPr>
            <a:spLocks noGrp="1"/>
          </p:cNvSpPr>
          <p:nvPr>
            <p:ph type="ftr" sz="quarter" idx="11"/>
          </p:nvPr>
        </p:nvSpPr>
        <p:spPr>
          <a:xfrm>
            <a:off x="1499724" y="6356350"/>
            <a:ext cx="3713458" cy="365125"/>
          </a:xfrm>
        </p:spPr>
        <p:txBody>
          <a:bodyPr/>
          <a:lstStyle>
            <a:lvl1pPr algn="l">
              <a:defRPr sz="800">
                <a:solidFill>
                  <a:srgbClr val="949494"/>
                </a:solidFill>
              </a:defRPr>
            </a:lvl1pPr>
          </a:lstStyle>
          <a:p>
            <a:r>
              <a:rPr lang="en-US" altLang="ja-JP">
                <a:latin typeface="Helvetica" charset="0"/>
              </a:rPr>
              <a:t>© DMM.com Group</a:t>
            </a:r>
            <a:endParaRPr lang="ja-JP" altLang="en-US" dirty="0"/>
          </a:p>
        </p:txBody>
      </p:sp>
      <p:sp>
        <p:nvSpPr>
          <p:cNvPr id="9" name="スライド番号プレースホルダー 5"/>
          <p:cNvSpPr>
            <a:spLocks noGrp="1"/>
          </p:cNvSpPr>
          <p:nvPr>
            <p:ph type="sldNum" sz="quarter" idx="12"/>
          </p:nvPr>
        </p:nvSpPr>
        <p:spPr>
          <a:xfrm>
            <a:off x="9226973" y="6356350"/>
            <a:ext cx="2743200" cy="365125"/>
          </a:xfrm>
        </p:spPr>
        <p:txBody>
          <a:bodyPr/>
          <a:lstStyle>
            <a:lvl1pPr>
              <a:defRPr>
                <a:solidFill>
                  <a:srgbClr val="A5A5A5"/>
                </a:solidFill>
              </a:defRPr>
            </a:lvl1pPr>
          </a:lstStyle>
          <a:p>
            <a:fld id="{C9A83DB8-D0B4-364E-B41A-678FBFDBAFD4}" type="slidenum">
              <a:rPr lang="ja-JP" altLang="en-US" smtClean="0"/>
              <a:pPr/>
              <a:t>‹#›</a:t>
            </a:fld>
            <a:endParaRPr lang="ja-JP" altLang="en-US" dirty="0"/>
          </a:p>
        </p:txBody>
      </p:sp>
      <p:grpSp>
        <p:nvGrpSpPr>
          <p:cNvPr id="10" name="図形グループ 9"/>
          <p:cNvGrpSpPr/>
          <p:nvPr userDrawn="1"/>
        </p:nvGrpSpPr>
        <p:grpSpPr>
          <a:xfrm>
            <a:off x="295015" y="6465981"/>
            <a:ext cx="1228985" cy="145861"/>
            <a:chOff x="295015" y="6465981"/>
            <a:chExt cx="1228985" cy="145861"/>
          </a:xfrm>
        </p:grpSpPr>
        <p:pic>
          <p:nvPicPr>
            <p:cNvPr id="11" name="図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95015" y="6465981"/>
              <a:ext cx="1064785" cy="145861"/>
            </a:xfrm>
            <a:prstGeom prst="rect">
              <a:avLst/>
            </a:prstGeom>
          </p:spPr>
        </p:pic>
        <p:pic>
          <p:nvPicPr>
            <p:cNvPr id="12" name="図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18251" y="6495153"/>
              <a:ext cx="105749" cy="87517"/>
            </a:xfrm>
            <a:prstGeom prst="rect">
              <a:avLst/>
            </a:prstGeom>
          </p:spPr>
        </p:pic>
      </p:grpSp>
    </p:spTree>
    <p:extLst>
      <p:ext uri="{BB962C8B-B14F-4D97-AF65-F5344CB8AC3E}">
        <p14:creationId xmlns:p14="http://schemas.microsoft.com/office/powerpoint/2010/main" val="18843984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_最終ページ">
    <p:spTree>
      <p:nvGrpSpPr>
        <p:cNvPr id="1" name=""/>
        <p:cNvGrpSpPr/>
        <p:nvPr/>
      </p:nvGrpSpPr>
      <p:grpSpPr>
        <a:xfrm>
          <a:off x="0" y="0"/>
          <a:ext cx="0" cy="0"/>
          <a:chOff x="0" y="0"/>
          <a:chExt cx="0" cy="0"/>
        </a:xfrm>
      </p:grpSpPr>
      <p:sp>
        <p:nvSpPr>
          <p:cNvPr id="2" name="タイトル 1"/>
          <p:cNvSpPr>
            <a:spLocks noGrp="1"/>
          </p:cNvSpPr>
          <p:nvPr>
            <p:ph type="ctrTitle" hasCustomPrompt="1"/>
          </p:nvPr>
        </p:nvSpPr>
        <p:spPr>
          <a:xfrm>
            <a:off x="1524000" y="1122363"/>
            <a:ext cx="9144000" cy="2387600"/>
          </a:xfrm>
        </p:spPr>
        <p:txBody>
          <a:bodyPr anchor="b"/>
          <a:lstStyle>
            <a:lvl1pPr algn="ctr">
              <a:defRPr sz="4400" baseline="0">
                <a:latin typeface="Helvetica" charset="0"/>
                <a:ea typeface="メイリオ" charset="-128"/>
              </a:defRPr>
            </a:lvl1pPr>
          </a:lstStyle>
          <a:p>
            <a:r>
              <a:rPr kumimoji="1" lang="ja-JP" altLang="en-US" dirty="0"/>
              <a:t>最終ページ</a:t>
            </a:r>
          </a:p>
        </p:txBody>
      </p:sp>
      <p:pic>
        <p:nvPicPr>
          <p:cNvPr id="4" name="図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07608" y="3861048"/>
            <a:ext cx="176784" cy="146304"/>
          </a:xfrm>
          <a:prstGeom prst="rect">
            <a:avLst/>
          </a:prstGeom>
        </p:spPr>
      </p:pic>
    </p:spTree>
    <p:extLst>
      <p:ext uri="{BB962C8B-B14F-4D97-AF65-F5344CB8AC3E}">
        <p14:creationId xmlns:p14="http://schemas.microsoft.com/office/powerpoint/2010/main" val="167025363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aseline="0">
                <a:solidFill>
                  <a:schemeClr val="tx1">
                    <a:tint val="75000"/>
                  </a:schemeClr>
                </a:solidFill>
                <a:latin typeface="Helvetica" charset="0"/>
                <a:ea typeface="メイリオ" charset="-128"/>
              </a:defRPr>
            </a:lvl1pPr>
          </a:lstStyle>
          <a:p>
            <a:endParaRPr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aseline="0">
                <a:solidFill>
                  <a:schemeClr val="tx1">
                    <a:tint val="75000"/>
                  </a:schemeClr>
                </a:solidFill>
                <a:latin typeface="Helvetica" charset="0"/>
                <a:ea typeface="メイリオ" charset="-128"/>
              </a:defRPr>
            </a:lvl1pPr>
          </a:lstStyle>
          <a:p>
            <a:r>
              <a:rPr lang="en-US" altLang="ja-JP"/>
              <a:t>© DMM.com Group</a:t>
            </a:r>
            <a:endParaRPr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aseline="0">
                <a:solidFill>
                  <a:schemeClr val="tx1">
                    <a:tint val="75000"/>
                  </a:schemeClr>
                </a:solidFill>
                <a:latin typeface="Helvetica" charset="0"/>
                <a:ea typeface="メイリオ" charset="-128"/>
              </a:defRPr>
            </a:lvl1pPr>
          </a:lstStyle>
          <a:p>
            <a:fld id="{C9A83DB8-D0B4-364E-B41A-678FBFDBAFD4}" type="slidenum">
              <a:rPr lang="ja-JP" altLang="en-US" smtClean="0"/>
              <a:pPr/>
              <a:t>‹#›</a:t>
            </a:fld>
            <a:endParaRPr lang="ja-JP" altLang="en-US"/>
          </a:p>
        </p:txBody>
      </p:sp>
    </p:spTree>
    <p:extLst>
      <p:ext uri="{BB962C8B-B14F-4D97-AF65-F5344CB8AC3E}">
        <p14:creationId xmlns:p14="http://schemas.microsoft.com/office/powerpoint/2010/main" val="314597450"/>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3" r:id="rId3"/>
    <p:sldLayoutId id="2147483665" r:id="rId4"/>
    <p:sldLayoutId id="2147483660"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62" r:id="rId14"/>
    <p:sldLayoutId id="2147483658" r:id="rId15"/>
    <p:sldLayoutId id="2147483659" r:id="rId16"/>
    <p:sldLayoutId id="2147483661" r:id="rId17"/>
  </p:sldLayoutIdLst>
  <p:hf hdr="0" dt="0"/>
  <p:txStyles>
    <p:titleStyle>
      <a:lvl1pPr algn="l" defTabSz="914400" rtl="0" eaLnBrk="1" latinLnBrk="0" hangingPunct="1">
        <a:lnSpc>
          <a:spcPct val="90000"/>
        </a:lnSpc>
        <a:spcBef>
          <a:spcPct val="0"/>
        </a:spcBef>
        <a:buNone/>
        <a:defRPr kumimoji="1" sz="4400" kern="1200" baseline="0">
          <a:solidFill>
            <a:schemeClr val="tx1"/>
          </a:solidFill>
          <a:latin typeface="Helvetica" charset="0"/>
          <a:ea typeface="メイリオ" charset="-128"/>
          <a:cs typeface="+mj-cs"/>
        </a:defRPr>
      </a:lvl1pPr>
    </p:titleStyle>
    <p:body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ja-JP" altLang="en-US" sz="5400" dirty="0"/>
              <a:t>続：</a:t>
            </a:r>
            <a:r>
              <a:rPr lang="en-US" altLang="ja-JP" sz="5400" dirty="0"/>
              <a:t>AS-PATH </a:t>
            </a:r>
            <a:r>
              <a:rPr lang="ja-JP" altLang="en-US" sz="5400" dirty="0"/>
              <a:t>アップデート</a:t>
            </a:r>
            <a:endParaRPr kumimoji="1" lang="ja-JP" altLang="en-US" sz="5400" dirty="0"/>
          </a:p>
        </p:txBody>
      </p:sp>
      <p:sp>
        <p:nvSpPr>
          <p:cNvPr id="4" name="テキスト プレースホルダー 3"/>
          <p:cNvSpPr>
            <a:spLocks noGrp="1"/>
          </p:cNvSpPr>
          <p:nvPr>
            <p:ph type="body" sz="quarter" idx="10"/>
          </p:nvPr>
        </p:nvSpPr>
        <p:spPr>
          <a:xfrm>
            <a:off x="6672064" y="5949280"/>
            <a:ext cx="5328245" cy="390525"/>
          </a:xfrm>
        </p:spPr>
        <p:txBody>
          <a:bodyPr/>
          <a:lstStyle/>
          <a:p>
            <a:r>
              <a:rPr kumimoji="1" lang="en-US" altLang="ja-JP" sz="3200" dirty="0" err="1" smtClean="0"/>
              <a:t>DMM.com</a:t>
            </a:r>
            <a:r>
              <a:rPr kumimoji="1" lang="ja-JP" altLang="en-US" sz="3200" dirty="0" smtClean="0"/>
              <a:t>ラボ　高嶋隆一</a:t>
            </a:r>
            <a:endParaRPr kumimoji="1" lang="ja-JP" altLang="en-US" sz="3200" dirty="0"/>
          </a:p>
        </p:txBody>
      </p:sp>
      <p:sp>
        <p:nvSpPr>
          <p:cNvPr id="8" name="テキスト プレースホルダー 3"/>
          <p:cNvSpPr>
            <a:spLocks noGrp="1"/>
          </p:cNvSpPr>
          <p:nvPr>
            <p:ph type="body" sz="quarter" idx="10"/>
          </p:nvPr>
        </p:nvSpPr>
        <p:spPr>
          <a:xfrm>
            <a:off x="8400256" y="260648"/>
            <a:ext cx="3456037" cy="534541"/>
          </a:xfrm>
          <a:effectLst>
            <a:outerShdw blurRad="50800" dist="38100" dir="2700000" algn="tl"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anchor="ctr"/>
          <a:lstStyle/>
          <a:p>
            <a:pPr algn="ctr"/>
            <a:r>
              <a:rPr kumimoji="1" lang="en-US" altLang="ja-JP" sz="2400" dirty="0" smtClean="0">
                <a:solidFill>
                  <a:schemeClr val="bg1"/>
                </a:solidFill>
              </a:rPr>
              <a:t>2017−09</a:t>
            </a:r>
            <a:r>
              <a:rPr kumimoji="1" lang="en-US" altLang="ja-JP" sz="2400" smtClean="0">
                <a:solidFill>
                  <a:schemeClr val="bg1"/>
                </a:solidFill>
              </a:rPr>
              <a:t>−27</a:t>
            </a:r>
            <a:r>
              <a:rPr lang="en-US" altLang="ja-JP" sz="2400" smtClean="0">
                <a:solidFill>
                  <a:schemeClr val="bg1"/>
                </a:solidFill>
              </a:rPr>
              <a:t>@IRS27</a:t>
            </a:r>
            <a:endParaRPr kumimoji="1" lang="ja-JP" altLang="en-US" sz="2400" dirty="0">
              <a:solidFill>
                <a:schemeClr val="bg1"/>
              </a:solidFill>
            </a:endParaRPr>
          </a:p>
        </p:txBody>
      </p:sp>
    </p:spTree>
    <p:extLst>
      <p:ext uri="{BB962C8B-B14F-4D97-AF65-F5344CB8AC3E}">
        <p14:creationId xmlns:p14="http://schemas.microsoft.com/office/powerpoint/2010/main" val="1564399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pPr algn="l"/>
            <a:r>
              <a:rPr kumimoji="1" lang="ja-JP" altLang="en-US" dirty="0" smtClean="0"/>
              <a:t>注</a:t>
            </a:r>
            <a:r>
              <a:rPr kumimoji="1" lang="en-US" altLang="ja-JP" dirty="0" smtClean="0"/>
              <a:t>:</a:t>
            </a:r>
            <a:br>
              <a:rPr kumimoji="1" lang="en-US" altLang="ja-JP" dirty="0" smtClean="0"/>
            </a:br>
            <a:r>
              <a:rPr lang="ja-JP" altLang="en-US" dirty="0" smtClean="0"/>
              <a:t>このスライドは前回</a:t>
            </a:r>
            <a:r>
              <a:rPr lang="en-US" altLang="ja-JP" dirty="0" smtClean="0"/>
              <a:t>IRS26</a:t>
            </a:r>
            <a:r>
              <a:rPr lang="ja-JP" altLang="en-US" dirty="0" smtClean="0"/>
              <a:t>の内容の</a:t>
            </a:r>
            <a:r>
              <a:rPr kumimoji="1" lang="ja-JP" altLang="en-US" dirty="0" smtClean="0"/>
              <a:t>おさらいです。</a:t>
            </a:r>
            <a:endParaRPr kumimoji="1"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2</a:t>
            </a:fld>
            <a:endParaRPr lang="ja-JP" altLang="en-US" dirty="0"/>
          </a:p>
        </p:txBody>
      </p:sp>
    </p:spTree>
    <p:extLst>
      <p:ext uri="{BB962C8B-B14F-4D97-AF65-F5344CB8AC3E}">
        <p14:creationId xmlns:p14="http://schemas.microsoft.com/office/powerpoint/2010/main" val="1405096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経路フィルタ種別</a:t>
            </a:r>
            <a:endParaRPr lang="ja-JP" altLang="en-US" dirty="0"/>
          </a:p>
        </p:txBody>
      </p:sp>
      <p:sp>
        <p:nvSpPr>
          <p:cNvPr id="3" name="コンテンツ プレースホルダー 2"/>
          <p:cNvSpPr>
            <a:spLocks noGrp="1"/>
          </p:cNvSpPr>
          <p:nvPr>
            <p:ph idx="1"/>
          </p:nvPr>
        </p:nvSpPr>
        <p:spPr>
          <a:xfrm>
            <a:off x="946787" y="1450418"/>
            <a:ext cx="9937104" cy="424285"/>
          </a:xfrm>
        </p:spPr>
        <p:txBody>
          <a:bodyPr>
            <a:noAutofit/>
          </a:bodyPr>
          <a:lstStyle/>
          <a:p>
            <a:pPr marL="0" indent="0">
              <a:buNone/>
            </a:pPr>
            <a:r>
              <a:rPr lang="en-US" altLang="ja-JP" sz="2400" dirty="0" smtClean="0"/>
              <a:t>AS-PATH</a:t>
            </a:r>
            <a:r>
              <a:rPr lang="ja-JP" altLang="en-US" sz="2400" dirty="0" smtClean="0"/>
              <a:t>フィルタ</a:t>
            </a:r>
            <a:endParaRPr lang="ja-JP" altLang="en-US" sz="2400"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3</a:t>
            </a:fld>
            <a:endParaRPr lang="ja-JP" altLang="en-US" dirty="0"/>
          </a:p>
        </p:txBody>
      </p:sp>
      <p:pic>
        <p:nvPicPr>
          <p:cNvPr id="27" name="図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28" name="コンテンツ プレースホルダー 2"/>
          <p:cNvSpPr txBox="1">
            <a:spLocks/>
          </p:cNvSpPr>
          <p:nvPr/>
        </p:nvSpPr>
        <p:spPr>
          <a:xfrm>
            <a:off x="946787" y="2056944"/>
            <a:ext cx="9937104"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en-US" altLang="ja-JP" sz="2400" dirty="0" smtClean="0"/>
              <a:t>Prefix</a:t>
            </a:r>
            <a:r>
              <a:rPr lang="ja-JP" altLang="en-US" sz="2400" dirty="0" smtClean="0"/>
              <a:t>フィルタ</a:t>
            </a:r>
            <a:endParaRPr lang="ja-JP" altLang="en-US" sz="2400" dirty="0"/>
          </a:p>
        </p:txBody>
      </p:sp>
      <p:pic>
        <p:nvPicPr>
          <p:cNvPr id="29" name="図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132634"/>
            <a:ext cx="341376" cy="237744"/>
          </a:xfrm>
          <a:prstGeom prst="rect">
            <a:avLst/>
          </a:prstGeom>
        </p:spPr>
      </p:pic>
      <p:sp>
        <p:nvSpPr>
          <p:cNvPr id="30" name="コンテンツ プレースホルダー 2"/>
          <p:cNvSpPr txBox="1">
            <a:spLocks/>
          </p:cNvSpPr>
          <p:nvPr/>
        </p:nvSpPr>
        <p:spPr>
          <a:xfrm>
            <a:off x="946787" y="2697712"/>
            <a:ext cx="9937104"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数上限設定</a:t>
            </a:r>
            <a:endParaRPr lang="ja-JP" altLang="en-US" sz="2400" dirty="0"/>
          </a:p>
        </p:txBody>
      </p:sp>
      <p:pic>
        <p:nvPicPr>
          <p:cNvPr id="31" name="図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773402"/>
            <a:ext cx="341376" cy="237744"/>
          </a:xfrm>
          <a:prstGeom prst="rect">
            <a:avLst/>
          </a:prstGeom>
        </p:spPr>
      </p:pic>
    </p:spTree>
    <p:extLst>
      <p:ext uri="{BB962C8B-B14F-4D97-AF65-F5344CB8AC3E}">
        <p14:creationId xmlns:p14="http://schemas.microsoft.com/office/powerpoint/2010/main" val="248470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経路フィルタ適用対象</a:t>
            </a:r>
            <a:endParaRPr lang="ja-JP" altLang="en-US" dirty="0"/>
          </a:p>
        </p:txBody>
      </p:sp>
      <p:sp>
        <p:nvSpPr>
          <p:cNvPr id="3" name="コンテンツ プレースホルダー 2"/>
          <p:cNvSpPr>
            <a:spLocks noGrp="1"/>
          </p:cNvSpPr>
          <p:nvPr>
            <p:ph idx="1"/>
          </p:nvPr>
        </p:nvSpPr>
        <p:spPr>
          <a:xfrm>
            <a:off x="946787" y="1450418"/>
            <a:ext cx="9937104" cy="424285"/>
          </a:xfrm>
        </p:spPr>
        <p:txBody>
          <a:bodyPr>
            <a:noAutofit/>
          </a:bodyPr>
          <a:lstStyle/>
          <a:p>
            <a:pPr marL="0" indent="0">
              <a:buNone/>
            </a:pPr>
            <a:r>
              <a:rPr lang="ja-JP" altLang="en-US" sz="2400" dirty="0" smtClean="0"/>
              <a:t>トランジット</a:t>
            </a:r>
            <a:endParaRPr lang="ja-JP" altLang="en-US" sz="2400"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4</a:t>
            </a:fld>
            <a:endParaRPr lang="ja-JP" altLang="en-US" dirty="0"/>
          </a:p>
        </p:txBody>
      </p:sp>
      <p:pic>
        <p:nvPicPr>
          <p:cNvPr id="27" name="図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28" name="コンテンツ プレースホルダー 2"/>
          <p:cNvSpPr txBox="1">
            <a:spLocks/>
          </p:cNvSpPr>
          <p:nvPr/>
        </p:nvSpPr>
        <p:spPr>
          <a:xfrm>
            <a:off x="946787" y="2056944"/>
            <a:ext cx="9937104"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ja-JP" altLang="en-US" sz="2400" dirty="0" smtClean="0"/>
              <a:t>ピア</a:t>
            </a:r>
            <a:endParaRPr lang="ja-JP" altLang="en-US" sz="2400" dirty="0"/>
          </a:p>
        </p:txBody>
      </p:sp>
      <p:pic>
        <p:nvPicPr>
          <p:cNvPr id="29" name="図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132634"/>
            <a:ext cx="341376" cy="237744"/>
          </a:xfrm>
          <a:prstGeom prst="rect">
            <a:avLst/>
          </a:prstGeom>
        </p:spPr>
      </p:pic>
      <p:sp>
        <p:nvSpPr>
          <p:cNvPr id="30" name="コンテンツ プレースホルダー 2"/>
          <p:cNvSpPr txBox="1">
            <a:spLocks/>
          </p:cNvSpPr>
          <p:nvPr/>
        </p:nvSpPr>
        <p:spPr>
          <a:xfrm>
            <a:off x="946787" y="2697712"/>
            <a:ext cx="9937104"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顧客</a:t>
            </a:r>
            <a:endParaRPr lang="ja-JP" altLang="en-US" sz="2400" dirty="0"/>
          </a:p>
        </p:txBody>
      </p:sp>
      <p:pic>
        <p:nvPicPr>
          <p:cNvPr id="31" name="図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773402"/>
            <a:ext cx="341376" cy="237744"/>
          </a:xfrm>
          <a:prstGeom prst="rect">
            <a:avLst/>
          </a:prstGeom>
        </p:spPr>
      </p:pic>
    </p:spTree>
    <p:extLst>
      <p:ext uri="{BB962C8B-B14F-4D97-AF65-F5344CB8AC3E}">
        <p14:creationId xmlns:p14="http://schemas.microsoft.com/office/powerpoint/2010/main" val="1436031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顧客向けフィルタ</a:t>
            </a:r>
            <a:endParaRPr lang="ja-JP" altLang="en-US" dirty="0"/>
          </a:p>
        </p:txBody>
      </p:sp>
      <p:sp>
        <p:nvSpPr>
          <p:cNvPr id="3" name="コンテンツ プレースホルダー 2"/>
          <p:cNvSpPr>
            <a:spLocks noGrp="1"/>
          </p:cNvSpPr>
          <p:nvPr>
            <p:ph idx="1"/>
          </p:nvPr>
        </p:nvSpPr>
        <p:spPr>
          <a:xfrm>
            <a:off x="946787" y="1450418"/>
            <a:ext cx="2700941" cy="424285"/>
          </a:xfrm>
        </p:spPr>
        <p:txBody>
          <a:bodyPr>
            <a:noAutofit/>
          </a:bodyPr>
          <a:lstStyle/>
          <a:p>
            <a:pPr marL="0" indent="0">
              <a:buNone/>
            </a:pPr>
            <a:r>
              <a:rPr lang="en-US" altLang="ja-JP" sz="2400" dirty="0" smtClean="0"/>
              <a:t>AS-PATH</a:t>
            </a:r>
            <a:r>
              <a:rPr lang="ja-JP" altLang="en-US" sz="2400" dirty="0" smtClean="0"/>
              <a:t>フィルタ</a:t>
            </a:r>
            <a:endParaRPr lang="ja-JP" altLang="en-US" sz="2400"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5</a:t>
            </a:fld>
            <a:endParaRPr lang="ja-JP" altLang="en-US" dirty="0"/>
          </a:p>
        </p:txBody>
      </p:sp>
      <p:pic>
        <p:nvPicPr>
          <p:cNvPr id="27" name="図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28" name="コンテンツ プレースホルダー 2"/>
          <p:cNvSpPr txBox="1">
            <a:spLocks/>
          </p:cNvSpPr>
          <p:nvPr/>
        </p:nvSpPr>
        <p:spPr>
          <a:xfrm>
            <a:off x="946787" y="2056944"/>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en-US" altLang="ja-JP" sz="2400" dirty="0" smtClean="0"/>
              <a:t>Prefix</a:t>
            </a:r>
            <a:r>
              <a:rPr lang="ja-JP" altLang="en-US" sz="2400" dirty="0" smtClean="0"/>
              <a:t>フィルタ</a:t>
            </a:r>
            <a:endParaRPr lang="ja-JP" altLang="en-US" sz="2400" dirty="0"/>
          </a:p>
        </p:txBody>
      </p:sp>
      <p:pic>
        <p:nvPicPr>
          <p:cNvPr id="29" name="図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132634"/>
            <a:ext cx="341376" cy="237744"/>
          </a:xfrm>
          <a:prstGeom prst="rect">
            <a:avLst/>
          </a:prstGeom>
        </p:spPr>
      </p:pic>
      <p:sp>
        <p:nvSpPr>
          <p:cNvPr id="30" name="コンテンツ プレースホルダー 2"/>
          <p:cNvSpPr txBox="1">
            <a:spLocks/>
          </p:cNvSpPr>
          <p:nvPr/>
        </p:nvSpPr>
        <p:spPr>
          <a:xfrm>
            <a:off x="946787" y="2697712"/>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数上限設定</a:t>
            </a:r>
            <a:endParaRPr lang="ja-JP" altLang="en-US" sz="2400" dirty="0"/>
          </a:p>
        </p:txBody>
      </p:sp>
      <p:pic>
        <p:nvPicPr>
          <p:cNvPr id="31" name="図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773402"/>
            <a:ext cx="341376" cy="237744"/>
          </a:xfrm>
          <a:prstGeom prst="rect">
            <a:avLst/>
          </a:prstGeom>
        </p:spPr>
      </p:pic>
      <p:sp>
        <p:nvSpPr>
          <p:cNvPr id="11" name="コンテンツ プレースホルダー 2"/>
          <p:cNvSpPr txBox="1">
            <a:spLocks/>
          </p:cNvSpPr>
          <p:nvPr/>
        </p:nvSpPr>
        <p:spPr>
          <a:xfrm>
            <a:off x="7104112" y="1450418"/>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smtClean="0"/>
              <a:t>トランジット</a:t>
            </a:r>
            <a:endParaRPr lang="ja-JP" altLang="en-US" sz="2400" dirty="0"/>
          </a:p>
        </p:txBody>
      </p:sp>
      <p:pic>
        <p:nvPicPr>
          <p:cNvPr id="12" name="図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1526108"/>
            <a:ext cx="341376" cy="237744"/>
          </a:xfrm>
          <a:prstGeom prst="rect">
            <a:avLst/>
          </a:prstGeom>
        </p:spPr>
      </p:pic>
      <p:sp>
        <p:nvSpPr>
          <p:cNvPr id="13" name="コンテンツ プレースホルダー 2"/>
          <p:cNvSpPr txBox="1">
            <a:spLocks/>
          </p:cNvSpPr>
          <p:nvPr/>
        </p:nvSpPr>
        <p:spPr>
          <a:xfrm>
            <a:off x="7104112" y="2056944"/>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ja-JP" altLang="en-US" sz="2400" dirty="0" smtClean="0"/>
              <a:t>ピア</a:t>
            </a:r>
            <a:endParaRPr lang="ja-JP" altLang="en-US" sz="2400" dirty="0"/>
          </a:p>
        </p:txBody>
      </p:sp>
      <p:pic>
        <p:nvPicPr>
          <p:cNvPr id="14" name="図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132634"/>
            <a:ext cx="341376" cy="237744"/>
          </a:xfrm>
          <a:prstGeom prst="rect">
            <a:avLst/>
          </a:prstGeom>
        </p:spPr>
      </p:pic>
      <p:sp>
        <p:nvSpPr>
          <p:cNvPr id="15" name="コンテンツ プレースホルダー 2"/>
          <p:cNvSpPr txBox="1">
            <a:spLocks/>
          </p:cNvSpPr>
          <p:nvPr/>
        </p:nvSpPr>
        <p:spPr>
          <a:xfrm>
            <a:off x="7104112" y="2697712"/>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顧客</a:t>
            </a:r>
            <a:endParaRPr lang="ja-JP" altLang="en-US" sz="2400" dirty="0"/>
          </a:p>
        </p:txBody>
      </p:sp>
      <p:pic>
        <p:nvPicPr>
          <p:cNvPr id="16" name="図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773402"/>
            <a:ext cx="341376" cy="237744"/>
          </a:xfrm>
          <a:prstGeom prst="rect">
            <a:avLst/>
          </a:prstGeom>
        </p:spPr>
      </p:pic>
      <p:cxnSp>
        <p:nvCxnSpPr>
          <p:cNvPr id="7" name="直線コネクタ 6"/>
          <p:cNvCxnSpPr>
            <a:stCxn id="3" idx="3"/>
            <a:endCxn id="16" idx="1"/>
          </p:cNvCxnSpPr>
          <p:nvPr/>
        </p:nvCxnSpPr>
        <p:spPr>
          <a:xfrm>
            <a:off x="3647728" y="1662561"/>
            <a:ext cx="3060981" cy="12297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線コネクタ 22"/>
          <p:cNvCxnSpPr>
            <a:stCxn id="28" idx="3"/>
            <a:endCxn id="16" idx="1"/>
          </p:cNvCxnSpPr>
          <p:nvPr/>
        </p:nvCxnSpPr>
        <p:spPr>
          <a:xfrm>
            <a:off x="3647728" y="2269087"/>
            <a:ext cx="3060981" cy="623187"/>
          </a:xfrm>
          <a:prstGeom prst="line">
            <a:avLst/>
          </a:prstGeom>
        </p:spPr>
        <p:style>
          <a:lnRef idx="1">
            <a:schemeClr val="accent1"/>
          </a:lnRef>
          <a:fillRef idx="0">
            <a:schemeClr val="accent1"/>
          </a:fillRef>
          <a:effectRef idx="0">
            <a:schemeClr val="accent1"/>
          </a:effectRef>
          <a:fontRef idx="minor">
            <a:schemeClr val="tx1"/>
          </a:fontRef>
        </p:style>
      </p:cxnSp>
      <p:sp>
        <p:nvSpPr>
          <p:cNvPr id="21" name="正方形/長方形 20"/>
          <p:cNvSpPr/>
          <p:nvPr/>
        </p:nvSpPr>
        <p:spPr>
          <a:xfrm>
            <a:off x="1271464" y="4077072"/>
            <a:ext cx="8784976" cy="16561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400" dirty="0" smtClean="0">
                <a:solidFill>
                  <a:schemeClr val="tx1"/>
                </a:solidFill>
                <a:latin typeface="Meiryo" charset="-128"/>
                <a:ea typeface="Meiryo" charset="-128"/>
                <a:cs typeface="Meiryo" charset="-128"/>
              </a:rPr>
              <a:t>　　</a:t>
            </a:r>
            <a:endParaRPr kumimoji="1" lang="ja-JP" altLang="en-US" sz="2400" dirty="0">
              <a:solidFill>
                <a:schemeClr val="tx1"/>
              </a:solidFill>
              <a:latin typeface="Meiryo" charset="-128"/>
              <a:ea typeface="Meiryo" charset="-128"/>
              <a:cs typeface="Meiryo" charset="-128"/>
            </a:endParaRPr>
          </a:p>
        </p:txBody>
      </p:sp>
      <p:sp>
        <p:nvSpPr>
          <p:cNvPr id="33" name="コンテンツ プレースホルダー 2"/>
          <p:cNvSpPr txBox="1">
            <a:spLocks/>
          </p:cNvSpPr>
          <p:nvPr/>
        </p:nvSpPr>
        <p:spPr>
          <a:xfrm>
            <a:off x="1963051" y="4719948"/>
            <a:ext cx="7877365"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トランジットすべき経路だけをホワイトリストで許可</a:t>
            </a:r>
            <a:endParaRPr lang="ja-JP" altLang="en-US" sz="2400" dirty="0"/>
          </a:p>
        </p:txBody>
      </p:sp>
      <p:pic>
        <p:nvPicPr>
          <p:cNvPr id="34" name="図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7648" y="4795638"/>
            <a:ext cx="270616" cy="237744"/>
          </a:xfrm>
          <a:prstGeom prst="rect">
            <a:avLst/>
          </a:prstGeom>
        </p:spPr>
      </p:pic>
    </p:spTree>
    <p:extLst>
      <p:ext uri="{BB962C8B-B14F-4D97-AF65-F5344CB8AC3E}">
        <p14:creationId xmlns:p14="http://schemas.microsoft.com/office/powerpoint/2010/main" val="1670372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トランジット向けフィルタ</a:t>
            </a:r>
            <a:endParaRPr lang="ja-JP" altLang="en-US" dirty="0"/>
          </a:p>
        </p:txBody>
      </p:sp>
      <p:sp>
        <p:nvSpPr>
          <p:cNvPr id="3" name="コンテンツ プレースホルダー 2"/>
          <p:cNvSpPr>
            <a:spLocks noGrp="1"/>
          </p:cNvSpPr>
          <p:nvPr>
            <p:ph idx="1"/>
          </p:nvPr>
        </p:nvSpPr>
        <p:spPr>
          <a:xfrm>
            <a:off x="946787" y="1450418"/>
            <a:ext cx="2700941" cy="424285"/>
          </a:xfrm>
        </p:spPr>
        <p:txBody>
          <a:bodyPr>
            <a:noAutofit/>
          </a:bodyPr>
          <a:lstStyle/>
          <a:p>
            <a:pPr marL="0" indent="0">
              <a:buNone/>
            </a:pPr>
            <a:r>
              <a:rPr lang="en-US" altLang="ja-JP" sz="2400" dirty="0" smtClean="0"/>
              <a:t>AS-PATH</a:t>
            </a:r>
            <a:r>
              <a:rPr lang="ja-JP" altLang="en-US" sz="2400" dirty="0" smtClean="0"/>
              <a:t>フィルタ</a:t>
            </a:r>
            <a:endParaRPr lang="ja-JP" altLang="en-US" sz="2400"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6</a:t>
            </a:fld>
            <a:endParaRPr lang="ja-JP" altLang="en-US" dirty="0"/>
          </a:p>
        </p:txBody>
      </p:sp>
      <p:pic>
        <p:nvPicPr>
          <p:cNvPr id="27" name="図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28" name="コンテンツ プレースホルダー 2"/>
          <p:cNvSpPr txBox="1">
            <a:spLocks/>
          </p:cNvSpPr>
          <p:nvPr/>
        </p:nvSpPr>
        <p:spPr>
          <a:xfrm>
            <a:off x="946787" y="2056944"/>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en-US" altLang="ja-JP" sz="2400" dirty="0" smtClean="0"/>
              <a:t>Prefix</a:t>
            </a:r>
            <a:r>
              <a:rPr lang="ja-JP" altLang="en-US" sz="2400" dirty="0" smtClean="0"/>
              <a:t>フィルタ</a:t>
            </a:r>
            <a:endParaRPr lang="ja-JP" altLang="en-US" sz="2400" dirty="0"/>
          </a:p>
        </p:txBody>
      </p:sp>
      <p:pic>
        <p:nvPicPr>
          <p:cNvPr id="29" name="図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132634"/>
            <a:ext cx="341376" cy="237744"/>
          </a:xfrm>
          <a:prstGeom prst="rect">
            <a:avLst/>
          </a:prstGeom>
        </p:spPr>
      </p:pic>
      <p:sp>
        <p:nvSpPr>
          <p:cNvPr id="30" name="コンテンツ プレースホルダー 2"/>
          <p:cNvSpPr txBox="1">
            <a:spLocks/>
          </p:cNvSpPr>
          <p:nvPr/>
        </p:nvSpPr>
        <p:spPr>
          <a:xfrm>
            <a:off x="946787" y="2697712"/>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数上限設定</a:t>
            </a:r>
            <a:endParaRPr lang="ja-JP" altLang="en-US" sz="2400" dirty="0"/>
          </a:p>
        </p:txBody>
      </p:sp>
      <p:pic>
        <p:nvPicPr>
          <p:cNvPr id="31" name="図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773402"/>
            <a:ext cx="341376" cy="237744"/>
          </a:xfrm>
          <a:prstGeom prst="rect">
            <a:avLst/>
          </a:prstGeom>
        </p:spPr>
      </p:pic>
      <p:sp>
        <p:nvSpPr>
          <p:cNvPr id="11" name="コンテンツ プレースホルダー 2"/>
          <p:cNvSpPr txBox="1">
            <a:spLocks/>
          </p:cNvSpPr>
          <p:nvPr/>
        </p:nvSpPr>
        <p:spPr>
          <a:xfrm>
            <a:off x="7104112" y="1450418"/>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smtClean="0"/>
              <a:t>トランジット</a:t>
            </a:r>
            <a:endParaRPr lang="ja-JP" altLang="en-US" sz="2400" dirty="0"/>
          </a:p>
        </p:txBody>
      </p:sp>
      <p:pic>
        <p:nvPicPr>
          <p:cNvPr id="12" name="図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1526108"/>
            <a:ext cx="341376" cy="237744"/>
          </a:xfrm>
          <a:prstGeom prst="rect">
            <a:avLst/>
          </a:prstGeom>
        </p:spPr>
      </p:pic>
      <p:sp>
        <p:nvSpPr>
          <p:cNvPr id="13" name="コンテンツ プレースホルダー 2"/>
          <p:cNvSpPr txBox="1">
            <a:spLocks/>
          </p:cNvSpPr>
          <p:nvPr/>
        </p:nvSpPr>
        <p:spPr>
          <a:xfrm>
            <a:off x="7104112" y="2056944"/>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ja-JP" altLang="en-US" sz="2400" dirty="0" smtClean="0"/>
              <a:t>ピア</a:t>
            </a:r>
            <a:endParaRPr lang="ja-JP" altLang="en-US" sz="2400" dirty="0"/>
          </a:p>
        </p:txBody>
      </p:sp>
      <p:pic>
        <p:nvPicPr>
          <p:cNvPr id="14" name="図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132634"/>
            <a:ext cx="341376" cy="237744"/>
          </a:xfrm>
          <a:prstGeom prst="rect">
            <a:avLst/>
          </a:prstGeom>
        </p:spPr>
      </p:pic>
      <p:sp>
        <p:nvSpPr>
          <p:cNvPr id="15" name="コンテンツ プレースホルダー 2"/>
          <p:cNvSpPr txBox="1">
            <a:spLocks/>
          </p:cNvSpPr>
          <p:nvPr/>
        </p:nvSpPr>
        <p:spPr>
          <a:xfrm>
            <a:off x="7104112" y="2697712"/>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顧客</a:t>
            </a:r>
            <a:endParaRPr lang="ja-JP" altLang="en-US" sz="2400" dirty="0"/>
          </a:p>
        </p:txBody>
      </p:sp>
      <p:pic>
        <p:nvPicPr>
          <p:cNvPr id="16" name="図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773402"/>
            <a:ext cx="341376" cy="237744"/>
          </a:xfrm>
          <a:prstGeom prst="rect">
            <a:avLst/>
          </a:prstGeom>
        </p:spPr>
      </p:pic>
      <p:cxnSp>
        <p:nvCxnSpPr>
          <p:cNvPr id="7" name="直線コネクタ 6"/>
          <p:cNvCxnSpPr>
            <a:stCxn id="3" idx="3"/>
            <a:endCxn id="12" idx="1"/>
          </p:cNvCxnSpPr>
          <p:nvPr/>
        </p:nvCxnSpPr>
        <p:spPr>
          <a:xfrm flipV="1">
            <a:off x="3647728" y="1644980"/>
            <a:ext cx="3060981" cy="17581"/>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線コネクタ 22"/>
          <p:cNvCxnSpPr>
            <a:stCxn id="28" idx="3"/>
            <a:endCxn id="12" idx="1"/>
          </p:cNvCxnSpPr>
          <p:nvPr/>
        </p:nvCxnSpPr>
        <p:spPr>
          <a:xfrm flipV="1">
            <a:off x="3647728" y="1644980"/>
            <a:ext cx="3060981" cy="624107"/>
          </a:xfrm>
          <a:prstGeom prst="line">
            <a:avLst/>
          </a:prstGeom>
        </p:spPr>
        <p:style>
          <a:lnRef idx="1">
            <a:schemeClr val="accent1"/>
          </a:lnRef>
          <a:fillRef idx="0">
            <a:schemeClr val="accent1"/>
          </a:fillRef>
          <a:effectRef idx="0">
            <a:schemeClr val="accent1"/>
          </a:effectRef>
          <a:fontRef idx="minor">
            <a:schemeClr val="tx1"/>
          </a:fontRef>
        </p:style>
      </p:cxnSp>
      <p:sp>
        <p:nvSpPr>
          <p:cNvPr id="21" name="正方形/長方形 20"/>
          <p:cNvSpPr/>
          <p:nvPr/>
        </p:nvSpPr>
        <p:spPr>
          <a:xfrm>
            <a:off x="1271464" y="4077072"/>
            <a:ext cx="8784976" cy="16561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400" dirty="0" smtClean="0">
                <a:solidFill>
                  <a:schemeClr val="tx1"/>
                </a:solidFill>
                <a:latin typeface="Meiryo" charset="-128"/>
                <a:ea typeface="Meiryo" charset="-128"/>
                <a:cs typeface="Meiryo" charset="-128"/>
              </a:rPr>
              <a:t>　　</a:t>
            </a:r>
            <a:endParaRPr kumimoji="1" lang="ja-JP" altLang="en-US" sz="2400" dirty="0">
              <a:solidFill>
                <a:schemeClr val="tx1"/>
              </a:solidFill>
              <a:latin typeface="Meiryo" charset="-128"/>
              <a:ea typeface="Meiryo" charset="-128"/>
              <a:cs typeface="Meiryo" charset="-128"/>
            </a:endParaRPr>
          </a:p>
        </p:txBody>
      </p:sp>
      <p:sp>
        <p:nvSpPr>
          <p:cNvPr id="33" name="コンテンツ プレースホルダー 2"/>
          <p:cNvSpPr txBox="1">
            <a:spLocks/>
          </p:cNvSpPr>
          <p:nvPr/>
        </p:nvSpPr>
        <p:spPr>
          <a:xfrm>
            <a:off x="1982903" y="4394846"/>
            <a:ext cx="7877365"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不正な経路</a:t>
            </a:r>
            <a:r>
              <a:rPr lang="en-US" altLang="ja-JP" sz="2400" dirty="0" smtClean="0"/>
              <a:t>(</a:t>
            </a:r>
            <a:r>
              <a:rPr lang="en-US" altLang="ja-JP" sz="2400" dirty="0" err="1" smtClean="0"/>
              <a:t>Bogon</a:t>
            </a:r>
            <a:r>
              <a:rPr lang="ja-JP" altLang="en-US" sz="2400" dirty="0" smtClean="0"/>
              <a:t>等</a:t>
            </a:r>
            <a:r>
              <a:rPr lang="en-US" altLang="ja-JP" sz="2400" dirty="0" smtClean="0"/>
              <a:t>)</a:t>
            </a:r>
            <a:r>
              <a:rPr lang="ja-JP" altLang="en-US" sz="2400" dirty="0" smtClean="0"/>
              <a:t>をブラックリストで拒否</a:t>
            </a:r>
            <a:endParaRPr lang="ja-JP" altLang="en-US" sz="2400" dirty="0"/>
          </a:p>
        </p:txBody>
      </p:sp>
      <p:pic>
        <p:nvPicPr>
          <p:cNvPr id="34" name="図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4470536"/>
            <a:ext cx="270616" cy="237744"/>
          </a:xfrm>
          <a:prstGeom prst="rect">
            <a:avLst/>
          </a:prstGeom>
        </p:spPr>
      </p:pic>
      <p:sp>
        <p:nvSpPr>
          <p:cNvPr id="22" name="コンテンツ プレースホルダー 2"/>
          <p:cNvSpPr txBox="1">
            <a:spLocks/>
          </p:cNvSpPr>
          <p:nvPr/>
        </p:nvSpPr>
        <p:spPr>
          <a:xfrm>
            <a:off x="1982903" y="4924762"/>
            <a:ext cx="7877365"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トラフィックエンジニアリングの為の重み付け</a:t>
            </a:r>
            <a:endParaRPr lang="ja-JP" altLang="en-US" sz="2400" dirty="0"/>
          </a:p>
        </p:txBody>
      </p:sp>
      <p:pic>
        <p:nvPicPr>
          <p:cNvPr id="24" name="図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5000452"/>
            <a:ext cx="270616" cy="237744"/>
          </a:xfrm>
          <a:prstGeom prst="rect">
            <a:avLst/>
          </a:prstGeom>
        </p:spPr>
      </p:pic>
    </p:spTree>
    <p:extLst>
      <p:ext uri="{BB962C8B-B14F-4D97-AF65-F5344CB8AC3E}">
        <p14:creationId xmlns:p14="http://schemas.microsoft.com/office/powerpoint/2010/main" val="2029847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ピア向けフィルタ</a:t>
            </a:r>
            <a:endParaRPr lang="ja-JP" altLang="en-US" dirty="0"/>
          </a:p>
        </p:txBody>
      </p:sp>
      <p:sp>
        <p:nvSpPr>
          <p:cNvPr id="3" name="コンテンツ プレースホルダー 2"/>
          <p:cNvSpPr>
            <a:spLocks noGrp="1"/>
          </p:cNvSpPr>
          <p:nvPr>
            <p:ph idx="1"/>
          </p:nvPr>
        </p:nvSpPr>
        <p:spPr>
          <a:xfrm>
            <a:off x="946787" y="1450418"/>
            <a:ext cx="2700941" cy="424285"/>
          </a:xfrm>
        </p:spPr>
        <p:txBody>
          <a:bodyPr>
            <a:noAutofit/>
          </a:bodyPr>
          <a:lstStyle/>
          <a:p>
            <a:pPr marL="0" indent="0">
              <a:buNone/>
            </a:pPr>
            <a:r>
              <a:rPr lang="en-US" altLang="ja-JP" sz="2400" dirty="0" smtClean="0"/>
              <a:t>AS-PATH</a:t>
            </a:r>
            <a:r>
              <a:rPr lang="ja-JP" altLang="en-US" sz="2400" dirty="0" smtClean="0"/>
              <a:t>フィルタ</a:t>
            </a:r>
            <a:endParaRPr lang="ja-JP" altLang="en-US" sz="2400"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7</a:t>
            </a:fld>
            <a:endParaRPr lang="ja-JP" altLang="en-US" dirty="0"/>
          </a:p>
        </p:txBody>
      </p:sp>
      <p:pic>
        <p:nvPicPr>
          <p:cNvPr id="27" name="図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28" name="コンテンツ プレースホルダー 2"/>
          <p:cNvSpPr txBox="1">
            <a:spLocks/>
          </p:cNvSpPr>
          <p:nvPr/>
        </p:nvSpPr>
        <p:spPr>
          <a:xfrm>
            <a:off x="946787" y="2056944"/>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en-US" altLang="ja-JP" sz="2400" dirty="0" smtClean="0"/>
              <a:t>Prefix</a:t>
            </a:r>
            <a:r>
              <a:rPr lang="ja-JP" altLang="en-US" sz="2400" dirty="0" smtClean="0"/>
              <a:t>フィルタ</a:t>
            </a:r>
            <a:endParaRPr lang="ja-JP" altLang="en-US" sz="2400" dirty="0"/>
          </a:p>
        </p:txBody>
      </p:sp>
      <p:pic>
        <p:nvPicPr>
          <p:cNvPr id="29" name="図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132634"/>
            <a:ext cx="341376" cy="237744"/>
          </a:xfrm>
          <a:prstGeom prst="rect">
            <a:avLst/>
          </a:prstGeom>
        </p:spPr>
      </p:pic>
      <p:sp>
        <p:nvSpPr>
          <p:cNvPr id="30" name="コンテンツ プレースホルダー 2"/>
          <p:cNvSpPr txBox="1">
            <a:spLocks/>
          </p:cNvSpPr>
          <p:nvPr/>
        </p:nvSpPr>
        <p:spPr>
          <a:xfrm>
            <a:off x="946787" y="2697712"/>
            <a:ext cx="2700941"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数上限設定</a:t>
            </a:r>
            <a:endParaRPr lang="ja-JP" altLang="en-US" sz="2400" dirty="0"/>
          </a:p>
        </p:txBody>
      </p:sp>
      <p:pic>
        <p:nvPicPr>
          <p:cNvPr id="31" name="図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773402"/>
            <a:ext cx="341376" cy="237744"/>
          </a:xfrm>
          <a:prstGeom prst="rect">
            <a:avLst/>
          </a:prstGeom>
        </p:spPr>
      </p:pic>
      <p:sp>
        <p:nvSpPr>
          <p:cNvPr id="11" name="コンテンツ プレースホルダー 2"/>
          <p:cNvSpPr txBox="1">
            <a:spLocks/>
          </p:cNvSpPr>
          <p:nvPr/>
        </p:nvSpPr>
        <p:spPr>
          <a:xfrm>
            <a:off x="7104112" y="1450418"/>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smtClean="0"/>
              <a:t>トランジット</a:t>
            </a:r>
            <a:endParaRPr lang="ja-JP" altLang="en-US" sz="2400" dirty="0"/>
          </a:p>
        </p:txBody>
      </p:sp>
      <p:pic>
        <p:nvPicPr>
          <p:cNvPr id="12" name="図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1526108"/>
            <a:ext cx="341376" cy="237744"/>
          </a:xfrm>
          <a:prstGeom prst="rect">
            <a:avLst/>
          </a:prstGeom>
        </p:spPr>
      </p:pic>
      <p:sp>
        <p:nvSpPr>
          <p:cNvPr id="13" name="コンテンツ プレースホルダー 2"/>
          <p:cNvSpPr txBox="1">
            <a:spLocks/>
          </p:cNvSpPr>
          <p:nvPr/>
        </p:nvSpPr>
        <p:spPr>
          <a:xfrm>
            <a:off x="7104112" y="2056944"/>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None/>
            </a:pPr>
            <a:r>
              <a:rPr lang="ja-JP" altLang="en-US" sz="2400" dirty="0" smtClean="0"/>
              <a:t>ピア</a:t>
            </a:r>
            <a:endParaRPr lang="ja-JP" altLang="en-US" sz="2400" dirty="0"/>
          </a:p>
        </p:txBody>
      </p:sp>
      <p:pic>
        <p:nvPicPr>
          <p:cNvPr id="14" name="図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132634"/>
            <a:ext cx="341376" cy="237744"/>
          </a:xfrm>
          <a:prstGeom prst="rect">
            <a:avLst/>
          </a:prstGeom>
        </p:spPr>
      </p:pic>
      <p:sp>
        <p:nvSpPr>
          <p:cNvPr id="15" name="コンテンツ プレースホルダー 2"/>
          <p:cNvSpPr txBox="1">
            <a:spLocks/>
          </p:cNvSpPr>
          <p:nvPr/>
        </p:nvSpPr>
        <p:spPr>
          <a:xfrm>
            <a:off x="7104112" y="2697712"/>
            <a:ext cx="2412909"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顧客</a:t>
            </a:r>
            <a:endParaRPr lang="ja-JP" altLang="en-US" sz="2400" dirty="0"/>
          </a:p>
        </p:txBody>
      </p:sp>
      <p:pic>
        <p:nvPicPr>
          <p:cNvPr id="16" name="図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709" y="2773402"/>
            <a:ext cx="341376" cy="237744"/>
          </a:xfrm>
          <a:prstGeom prst="rect">
            <a:avLst/>
          </a:prstGeom>
        </p:spPr>
      </p:pic>
      <p:cxnSp>
        <p:nvCxnSpPr>
          <p:cNvPr id="7" name="直線コネクタ 6"/>
          <p:cNvCxnSpPr>
            <a:stCxn id="3" idx="3"/>
            <a:endCxn id="14" idx="1"/>
          </p:cNvCxnSpPr>
          <p:nvPr/>
        </p:nvCxnSpPr>
        <p:spPr>
          <a:xfrm>
            <a:off x="3647728" y="1662561"/>
            <a:ext cx="3060981" cy="5889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線コネクタ 22"/>
          <p:cNvCxnSpPr>
            <a:stCxn id="28" idx="3"/>
            <a:endCxn id="14" idx="1"/>
          </p:cNvCxnSpPr>
          <p:nvPr/>
        </p:nvCxnSpPr>
        <p:spPr>
          <a:xfrm flipV="1">
            <a:off x="3647728" y="2251506"/>
            <a:ext cx="3060981" cy="17581"/>
          </a:xfrm>
          <a:prstGeom prst="line">
            <a:avLst/>
          </a:prstGeom>
        </p:spPr>
        <p:style>
          <a:lnRef idx="1">
            <a:schemeClr val="accent1"/>
          </a:lnRef>
          <a:fillRef idx="0">
            <a:schemeClr val="accent1"/>
          </a:fillRef>
          <a:effectRef idx="0">
            <a:schemeClr val="accent1"/>
          </a:effectRef>
          <a:fontRef idx="minor">
            <a:schemeClr val="tx1"/>
          </a:fontRef>
        </p:style>
      </p:cxnSp>
      <p:sp>
        <p:nvSpPr>
          <p:cNvPr id="21" name="正方形/長方形 20"/>
          <p:cNvSpPr/>
          <p:nvPr/>
        </p:nvSpPr>
        <p:spPr>
          <a:xfrm>
            <a:off x="1271464" y="4077072"/>
            <a:ext cx="8784976" cy="16561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400" dirty="0" smtClean="0">
                <a:solidFill>
                  <a:schemeClr val="tx1"/>
                </a:solidFill>
                <a:latin typeface="Meiryo" charset="-128"/>
                <a:ea typeface="Meiryo" charset="-128"/>
                <a:cs typeface="Meiryo" charset="-128"/>
              </a:rPr>
              <a:t>　　</a:t>
            </a:r>
            <a:endParaRPr kumimoji="1" lang="ja-JP" altLang="en-US" sz="2400" dirty="0">
              <a:solidFill>
                <a:schemeClr val="tx1"/>
              </a:solidFill>
              <a:latin typeface="Meiryo" charset="-128"/>
              <a:ea typeface="Meiryo" charset="-128"/>
              <a:cs typeface="Meiryo" charset="-128"/>
            </a:endParaRPr>
          </a:p>
        </p:txBody>
      </p:sp>
      <p:sp>
        <p:nvSpPr>
          <p:cNvPr id="33" name="コンテンツ プレースホルダー 2"/>
          <p:cNvSpPr txBox="1">
            <a:spLocks/>
          </p:cNvSpPr>
          <p:nvPr/>
        </p:nvSpPr>
        <p:spPr>
          <a:xfrm>
            <a:off x="1982903" y="4394846"/>
            <a:ext cx="7877365" cy="81866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フルルート流入や本来経由すべきでない経路をフィルタしたいが・・・？</a:t>
            </a:r>
            <a:endParaRPr lang="ja-JP" altLang="en-US" sz="2400" dirty="0"/>
          </a:p>
        </p:txBody>
      </p:sp>
      <p:pic>
        <p:nvPicPr>
          <p:cNvPr id="34" name="図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4470536"/>
            <a:ext cx="270616" cy="237744"/>
          </a:xfrm>
          <a:prstGeom prst="rect">
            <a:avLst/>
          </a:prstGeom>
        </p:spPr>
      </p:pic>
      <p:cxnSp>
        <p:nvCxnSpPr>
          <p:cNvPr id="26" name="直線コネクタ 25"/>
          <p:cNvCxnSpPr>
            <a:stCxn id="30" idx="3"/>
            <a:endCxn id="14" idx="1"/>
          </p:cNvCxnSpPr>
          <p:nvPr/>
        </p:nvCxnSpPr>
        <p:spPr>
          <a:xfrm flipV="1">
            <a:off x="3647728" y="2251506"/>
            <a:ext cx="3060981" cy="658349"/>
          </a:xfrm>
          <a:prstGeom prst="line">
            <a:avLst/>
          </a:prstGeom>
        </p:spPr>
        <p:style>
          <a:lnRef idx="1">
            <a:schemeClr val="accent1"/>
          </a:lnRef>
          <a:fillRef idx="0">
            <a:schemeClr val="accent1"/>
          </a:fillRef>
          <a:effectRef idx="0">
            <a:schemeClr val="accent1"/>
          </a:effectRef>
          <a:fontRef idx="minor">
            <a:schemeClr val="tx1"/>
          </a:fontRef>
        </p:style>
      </p:cxnSp>
      <p:sp>
        <p:nvSpPr>
          <p:cNvPr id="6" name="テキスト ボックス 5"/>
          <p:cNvSpPr txBox="1"/>
          <p:nvPr/>
        </p:nvSpPr>
        <p:spPr>
          <a:xfrm>
            <a:off x="4146204" y="1470155"/>
            <a:ext cx="405880" cy="523220"/>
          </a:xfrm>
          <a:prstGeom prst="rect">
            <a:avLst/>
          </a:prstGeom>
          <a:noFill/>
        </p:spPr>
        <p:txBody>
          <a:bodyPr wrap="none" rtlCol="0">
            <a:spAutoFit/>
          </a:bodyPr>
          <a:lstStyle/>
          <a:p>
            <a:r>
              <a:rPr kumimoji="1" lang="en-US" altLang="ja-JP" sz="2800" b="1" dirty="0" smtClean="0">
                <a:latin typeface="Hiragino Kaku Gothic Pro W6" charset="-128"/>
                <a:ea typeface="Hiragino Kaku Gothic Pro W6" charset="-128"/>
                <a:cs typeface="Hiragino Kaku Gothic Pro W6" charset="-128"/>
              </a:rPr>
              <a:t>?</a:t>
            </a:r>
            <a:endParaRPr kumimoji="1" lang="ja-JP" altLang="en-US" sz="2800" b="1" dirty="0">
              <a:latin typeface="Hiragino Kaku Gothic Pro W6" charset="-128"/>
              <a:ea typeface="Hiragino Kaku Gothic Pro W6" charset="-128"/>
              <a:cs typeface="Hiragino Kaku Gothic Pro W6" charset="-128"/>
            </a:endParaRPr>
          </a:p>
        </p:txBody>
      </p:sp>
      <p:sp>
        <p:nvSpPr>
          <p:cNvPr id="24" name="テキスト ボックス 23"/>
          <p:cNvSpPr txBox="1"/>
          <p:nvPr/>
        </p:nvSpPr>
        <p:spPr>
          <a:xfrm>
            <a:off x="4146204" y="2007476"/>
            <a:ext cx="405880" cy="523220"/>
          </a:xfrm>
          <a:prstGeom prst="rect">
            <a:avLst/>
          </a:prstGeom>
          <a:noFill/>
        </p:spPr>
        <p:txBody>
          <a:bodyPr wrap="none" rtlCol="0">
            <a:spAutoFit/>
          </a:bodyPr>
          <a:lstStyle/>
          <a:p>
            <a:r>
              <a:rPr kumimoji="1" lang="en-US" altLang="ja-JP" sz="2800" b="1" dirty="0" smtClean="0">
                <a:latin typeface="Hiragino Kaku Gothic Pro W6" charset="-128"/>
                <a:ea typeface="Hiragino Kaku Gothic Pro W6" charset="-128"/>
                <a:cs typeface="Hiragino Kaku Gothic Pro W6" charset="-128"/>
              </a:rPr>
              <a:t>?</a:t>
            </a:r>
            <a:endParaRPr kumimoji="1" lang="ja-JP" altLang="en-US" sz="2800" b="1" dirty="0">
              <a:latin typeface="Hiragino Kaku Gothic Pro W6" charset="-128"/>
              <a:ea typeface="Hiragino Kaku Gothic Pro W6" charset="-128"/>
              <a:cs typeface="Hiragino Kaku Gothic Pro W6" charset="-128"/>
            </a:endParaRPr>
          </a:p>
        </p:txBody>
      </p:sp>
    </p:spTree>
    <p:extLst>
      <p:ext uri="{BB962C8B-B14F-4D97-AF65-F5344CB8AC3E}">
        <p14:creationId xmlns:p14="http://schemas.microsoft.com/office/powerpoint/2010/main" val="1139963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{AS-</a:t>
            </a:r>
            <a:r>
              <a:rPr kumimoji="1" lang="en-US" altLang="ja-JP" dirty="0" err="1" smtClean="0"/>
              <a:t>PATH,Prefix</a:t>
            </a:r>
            <a:r>
              <a:rPr kumimoji="1" lang="en-US" altLang="ja-JP" dirty="0" smtClean="0"/>
              <a:t>} Update</a:t>
            </a:r>
            <a:endParaRPr kumimoji="1"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8</a:t>
            </a:fld>
            <a:endParaRPr lang="ja-JP" altLang="en-US" dirty="0"/>
          </a:p>
        </p:txBody>
      </p:sp>
    </p:spTree>
    <p:extLst>
      <p:ext uri="{BB962C8B-B14F-4D97-AF65-F5344CB8AC3E}">
        <p14:creationId xmlns:p14="http://schemas.microsoft.com/office/powerpoint/2010/main" val="1914555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こんなメールが</a:t>
            </a:r>
            <a:endParaRPr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9</a:t>
            </a:fld>
            <a:endParaRPr lang="ja-JP" altLang="en-US" dirty="0"/>
          </a:p>
        </p:txBody>
      </p:sp>
      <p:sp>
        <p:nvSpPr>
          <p:cNvPr id="21" name="正方形/長方形 20"/>
          <p:cNvSpPr/>
          <p:nvPr/>
        </p:nvSpPr>
        <p:spPr>
          <a:xfrm>
            <a:off x="1271464" y="1484784"/>
            <a:ext cx="8784976" cy="46085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400" dirty="0" smtClean="0">
                <a:solidFill>
                  <a:schemeClr val="tx1"/>
                </a:solidFill>
                <a:latin typeface="Meiryo" charset="-128"/>
                <a:ea typeface="Meiryo" charset="-128"/>
                <a:cs typeface="Meiryo" charset="-128"/>
              </a:rPr>
              <a:t>　　</a:t>
            </a:r>
            <a:endParaRPr kumimoji="1" lang="ja-JP" altLang="en-US" sz="2400" dirty="0">
              <a:solidFill>
                <a:schemeClr val="tx1"/>
              </a:solidFill>
              <a:latin typeface="Meiryo" charset="-128"/>
              <a:ea typeface="Meiryo" charset="-128"/>
              <a:cs typeface="Meiryo" charset="-128"/>
            </a:endParaRPr>
          </a:p>
        </p:txBody>
      </p:sp>
      <p:sp>
        <p:nvSpPr>
          <p:cNvPr id="33" name="コンテンツ プレースホルダー 2"/>
          <p:cNvSpPr txBox="1">
            <a:spLocks/>
          </p:cNvSpPr>
          <p:nvPr/>
        </p:nvSpPr>
        <p:spPr>
          <a:xfrm>
            <a:off x="1847528" y="1872547"/>
            <a:ext cx="7877365" cy="40767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lgn="just">
              <a:buFont typeface="Arial"/>
              <a:buNone/>
            </a:pPr>
            <a:r>
              <a:rPr lang="en-US" altLang="ja-JP" sz="2400" dirty="0" smtClean="0"/>
              <a:t>AS64512</a:t>
            </a:r>
            <a:r>
              <a:rPr lang="ja-JP" altLang="en-US" sz="2400" dirty="0" smtClean="0"/>
              <a:t> の高嶋です。</a:t>
            </a:r>
            <a:endParaRPr lang="en-US" altLang="ja-JP" sz="2400" dirty="0" smtClean="0"/>
          </a:p>
          <a:p>
            <a:pPr marL="0" indent="0" algn="just">
              <a:buFont typeface="Arial"/>
              <a:buNone/>
            </a:pPr>
            <a:r>
              <a:rPr lang="ja-JP" altLang="en-US" sz="2400" dirty="0" smtClean="0"/>
              <a:t>弊社経路に下記の追加がございますので大変お手数ですが経路フィルタのアップデートをお願いいたします。</a:t>
            </a:r>
            <a:endParaRPr lang="en-US" altLang="ja-JP" sz="2400" dirty="0" smtClean="0"/>
          </a:p>
          <a:p>
            <a:pPr marL="0" indent="0" algn="just">
              <a:buFont typeface="Arial"/>
              <a:buNone/>
            </a:pPr>
            <a:r>
              <a:rPr lang="en-US" altLang="ja-JP" sz="2400" dirty="0" smtClean="0"/>
              <a:t>#add</a:t>
            </a:r>
          </a:p>
          <a:p>
            <a:pPr marL="0" indent="0" algn="just">
              <a:buFont typeface="Arial"/>
              <a:buNone/>
            </a:pPr>
            <a:r>
              <a:rPr lang="en-US" altLang="ja-JP" sz="2400" dirty="0" smtClean="0"/>
              <a:t>^(64512_)+(65001_)+$</a:t>
            </a:r>
          </a:p>
          <a:p>
            <a:pPr marL="0" indent="0" algn="just">
              <a:buFont typeface="Arial"/>
              <a:buNone/>
            </a:pPr>
            <a:r>
              <a:rPr lang="en-US" altLang="ja-JP" sz="2400" dirty="0" smtClean="0"/>
              <a:t>#all</a:t>
            </a:r>
          </a:p>
          <a:p>
            <a:pPr marL="0" indent="0" algn="just">
              <a:buNone/>
            </a:pPr>
            <a:r>
              <a:rPr lang="en-US" altLang="ja-JP" sz="2400" dirty="0"/>
              <a:t>^(64512</a:t>
            </a:r>
            <a:r>
              <a:rPr lang="en-US" altLang="ja-JP" sz="2400" dirty="0" smtClean="0"/>
              <a:t>_)+$</a:t>
            </a:r>
          </a:p>
          <a:p>
            <a:pPr marL="0" indent="0" algn="just">
              <a:buNone/>
            </a:pPr>
            <a:r>
              <a:rPr lang="en-US" altLang="ja-JP" sz="2400" dirty="0"/>
              <a:t>^(64512_)+(65000</a:t>
            </a:r>
            <a:r>
              <a:rPr lang="en-US" altLang="ja-JP" sz="2400" dirty="0" smtClean="0"/>
              <a:t>_)+$</a:t>
            </a:r>
          </a:p>
          <a:p>
            <a:pPr marL="0" indent="0" algn="just">
              <a:buNone/>
            </a:pPr>
            <a:r>
              <a:rPr lang="en-US" altLang="ja-JP" sz="2400" dirty="0"/>
              <a:t>^(64512_)+(</a:t>
            </a:r>
            <a:r>
              <a:rPr lang="en-US" altLang="ja-JP" sz="2400" dirty="0" smtClean="0"/>
              <a:t>65001_)+$</a:t>
            </a:r>
            <a:endParaRPr lang="en-US" altLang="ja-JP" sz="2400" dirty="0"/>
          </a:p>
        </p:txBody>
      </p:sp>
    </p:spTree>
    <p:extLst>
      <p:ext uri="{BB962C8B-B14F-4D97-AF65-F5344CB8AC3E}">
        <p14:creationId xmlns:p14="http://schemas.microsoft.com/office/powerpoint/2010/main" val="6764283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受け取りたくないケース</a:t>
            </a:r>
            <a:r>
              <a:rPr lang="en-US" altLang="ja-JP" dirty="0" smtClean="0"/>
              <a:t>1</a:t>
            </a:r>
            <a:endParaRPr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10</a:t>
            </a:fld>
            <a:endParaRPr lang="ja-JP" altLang="en-US" dirty="0"/>
          </a:p>
        </p:txBody>
      </p:sp>
      <p:sp>
        <p:nvSpPr>
          <p:cNvPr id="7" name="コンテンツ プレースホルダー 2"/>
          <p:cNvSpPr>
            <a:spLocks noGrp="1"/>
          </p:cNvSpPr>
          <p:nvPr>
            <p:ph idx="1"/>
          </p:nvPr>
        </p:nvSpPr>
        <p:spPr>
          <a:xfrm>
            <a:off x="946787" y="1450418"/>
            <a:ext cx="9937104" cy="424285"/>
          </a:xfrm>
        </p:spPr>
        <p:txBody>
          <a:bodyPr>
            <a:noAutofit/>
          </a:bodyPr>
          <a:lstStyle/>
          <a:p>
            <a:pPr marL="0" indent="0">
              <a:buNone/>
            </a:pPr>
            <a:r>
              <a:rPr lang="en-US" altLang="ja-JP" sz="2400" dirty="0" smtClean="0"/>
              <a:t>IX ML</a:t>
            </a:r>
            <a:r>
              <a:rPr lang="ja-JP" altLang="en-US" sz="2400" dirty="0" smtClean="0"/>
              <a:t>にピアしていない</a:t>
            </a:r>
            <a:r>
              <a:rPr lang="en-US" altLang="ja-JP" sz="2400" dirty="0" smtClean="0"/>
              <a:t>AS</a:t>
            </a:r>
            <a:r>
              <a:rPr lang="ja-JP" altLang="en-US" sz="2400" dirty="0" smtClean="0"/>
              <a:t>から送られてくる</a:t>
            </a:r>
            <a:r>
              <a:rPr lang="en-US" altLang="ja-JP" sz="2400" dirty="0" smtClean="0"/>
              <a:t>{AS-</a:t>
            </a:r>
            <a:r>
              <a:rPr lang="en-US" altLang="ja-JP" sz="2400" dirty="0" err="1" smtClean="0"/>
              <a:t>PATH,Prefix</a:t>
            </a:r>
            <a:r>
              <a:rPr lang="en-US" altLang="ja-JP" sz="2400" dirty="0" smtClean="0"/>
              <a:t>} update</a:t>
            </a:r>
            <a:endParaRPr lang="ja-JP" altLang="en-US" sz="2400" dirty="0"/>
          </a:p>
        </p:txBody>
      </p:sp>
      <p:pic>
        <p:nvPicPr>
          <p:cNvPr id="8" name="図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Tree>
    <p:extLst>
      <p:ext uri="{BB962C8B-B14F-4D97-AF65-F5344CB8AC3E}">
        <p14:creationId xmlns:p14="http://schemas.microsoft.com/office/powerpoint/2010/main" val="11304993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受け取りたくないケース</a:t>
            </a:r>
            <a:r>
              <a:rPr lang="en-US" altLang="ja-JP" dirty="0" smtClean="0"/>
              <a:t>2</a:t>
            </a:r>
            <a:endParaRPr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11</a:t>
            </a:fld>
            <a:endParaRPr lang="ja-JP" altLang="en-US" dirty="0"/>
          </a:p>
        </p:txBody>
      </p:sp>
      <p:sp>
        <p:nvSpPr>
          <p:cNvPr id="7" name="コンテンツ プレースホルダー 2"/>
          <p:cNvSpPr>
            <a:spLocks noGrp="1"/>
          </p:cNvSpPr>
          <p:nvPr>
            <p:ph idx="1"/>
          </p:nvPr>
        </p:nvSpPr>
        <p:spPr>
          <a:xfrm>
            <a:off x="946787" y="1450418"/>
            <a:ext cx="9937104" cy="424285"/>
          </a:xfrm>
        </p:spPr>
        <p:txBody>
          <a:bodyPr>
            <a:noAutofit/>
          </a:bodyPr>
          <a:lstStyle/>
          <a:p>
            <a:pPr marL="0" indent="0">
              <a:buNone/>
            </a:pPr>
            <a:r>
              <a:rPr lang="ja-JP" altLang="en-US" sz="2400" dirty="0" smtClean="0"/>
              <a:t>自分では｛</a:t>
            </a:r>
            <a:r>
              <a:rPr lang="en-US" altLang="ja-JP" sz="2400" dirty="0" smtClean="0"/>
              <a:t>AS-</a:t>
            </a:r>
            <a:r>
              <a:rPr lang="en-US" altLang="ja-JP" sz="2400" dirty="0" err="1" smtClean="0"/>
              <a:t>PATH,Prefix</a:t>
            </a:r>
            <a:r>
              <a:rPr lang="en-US" altLang="ja-JP" sz="2400" dirty="0" smtClean="0"/>
              <a:t>}</a:t>
            </a:r>
            <a:r>
              <a:rPr lang="ja-JP" altLang="en-US" sz="2400" dirty="0" smtClean="0"/>
              <a:t>フィルタは書いていない</a:t>
            </a:r>
            <a:endParaRPr lang="ja-JP" altLang="en-US" sz="2400" dirty="0"/>
          </a:p>
        </p:txBody>
      </p:sp>
      <p:pic>
        <p:nvPicPr>
          <p:cNvPr id="8" name="図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9" name="正方形/長方形 8"/>
          <p:cNvSpPr/>
          <p:nvPr/>
        </p:nvSpPr>
        <p:spPr>
          <a:xfrm>
            <a:off x="1271464" y="2492896"/>
            <a:ext cx="8784976" cy="37444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2400" dirty="0" smtClean="0">
                <a:solidFill>
                  <a:schemeClr val="tx1"/>
                </a:solidFill>
                <a:latin typeface="Meiryo" charset="-128"/>
                <a:ea typeface="Meiryo" charset="-128"/>
                <a:cs typeface="Meiryo" charset="-128"/>
              </a:rPr>
              <a:t>　　</a:t>
            </a:r>
            <a:endParaRPr kumimoji="1" lang="ja-JP" altLang="en-US" sz="2400" dirty="0">
              <a:solidFill>
                <a:schemeClr val="tx1"/>
              </a:solidFill>
              <a:latin typeface="Meiryo" charset="-128"/>
              <a:ea typeface="Meiryo" charset="-128"/>
              <a:cs typeface="Meiryo" charset="-128"/>
            </a:endParaRPr>
          </a:p>
        </p:txBody>
      </p:sp>
      <p:sp>
        <p:nvSpPr>
          <p:cNvPr id="10" name="コンテンツ プレースホルダー 2"/>
          <p:cNvSpPr txBox="1">
            <a:spLocks/>
          </p:cNvSpPr>
          <p:nvPr/>
        </p:nvSpPr>
        <p:spPr>
          <a:xfrm>
            <a:off x="1982903" y="3539146"/>
            <a:ext cx="7877365" cy="7766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フルルート流入や不正経路の流入はある程度、</a:t>
            </a:r>
            <a:r>
              <a:rPr lang="en-US" altLang="ja-JP" sz="2400" dirty="0" smtClean="0"/>
              <a:t>Prefix</a:t>
            </a:r>
            <a:r>
              <a:rPr lang="ja-JP" altLang="en-US" sz="2400" dirty="0" smtClean="0"/>
              <a:t>数で防げる</a:t>
            </a:r>
            <a:endParaRPr lang="ja-JP" altLang="en-US" sz="2400" dirty="0"/>
          </a:p>
        </p:txBody>
      </p:sp>
      <p:pic>
        <p:nvPicPr>
          <p:cNvPr id="11" name="図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3614836"/>
            <a:ext cx="270616" cy="237744"/>
          </a:xfrm>
          <a:prstGeom prst="rect">
            <a:avLst/>
          </a:prstGeom>
        </p:spPr>
      </p:pic>
      <p:sp>
        <p:nvSpPr>
          <p:cNvPr id="12" name="コンテンツ プレースホルダー 2"/>
          <p:cNvSpPr txBox="1">
            <a:spLocks/>
          </p:cNvSpPr>
          <p:nvPr/>
        </p:nvSpPr>
        <p:spPr>
          <a:xfrm>
            <a:off x="1982903" y="4405008"/>
            <a:ext cx="7877365"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そもそも海外の</a:t>
            </a:r>
            <a:r>
              <a:rPr lang="en-US" altLang="ja-JP" sz="2400" dirty="0" smtClean="0"/>
              <a:t>ISP</a:t>
            </a:r>
            <a:r>
              <a:rPr lang="ja-JP" altLang="en-US" sz="2400" dirty="0" smtClean="0"/>
              <a:t>とかたくさん経路をもっているところ程、アップデートを送ってこないので厳格な適用自体が無理</a:t>
            </a:r>
            <a:endParaRPr lang="ja-JP" altLang="en-US" sz="2400" dirty="0"/>
          </a:p>
        </p:txBody>
      </p:sp>
      <p:pic>
        <p:nvPicPr>
          <p:cNvPr id="13" name="図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4751171"/>
            <a:ext cx="270616" cy="237744"/>
          </a:xfrm>
          <a:prstGeom prst="rect">
            <a:avLst/>
          </a:prstGeom>
        </p:spPr>
      </p:pic>
      <p:sp>
        <p:nvSpPr>
          <p:cNvPr id="14" name="コンテンツ プレースホルダー 2"/>
          <p:cNvSpPr txBox="1">
            <a:spLocks/>
          </p:cNvSpPr>
          <p:nvPr/>
        </p:nvSpPr>
        <p:spPr>
          <a:xfrm>
            <a:off x="1982903" y="2693765"/>
            <a:ext cx="7877365" cy="7766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昔</a:t>
            </a:r>
            <a:r>
              <a:rPr lang="en-US" altLang="ja-JP" sz="2400" dirty="0" smtClean="0"/>
              <a:t>(1990</a:t>
            </a:r>
            <a:r>
              <a:rPr lang="ja-JP" altLang="en-US" sz="2400" dirty="0" smtClean="0"/>
              <a:t>年代後半</a:t>
            </a:r>
            <a:r>
              <a:rPr lang="en-US" altLang="ja-JP" sz="2400" dirty="0" smtClean="0"/>
              <a:t>)</a:t>
            </a:r>
            <a:r>
              <a:rPr lang="ja-JP" altLang="en-US" sz="2400" dirty="0" smtClean="0"/>
              <a:t>は</a:t>
            </a:r>
            <a:r>
              <a:rPr lang="en-US" altLang="ja-JP" sz="2400" dirty="0" smtClean="0"/>
              <a:t>AS-PATH</a:t>
            </a:r>
            <a:r>
              <a:rPr lang="ja-JP" altLang="en-US" sz="2400" dirty="0" smtClean="0"/>
              <a:t>フィルタ書いていたが工数が見合わないのでやめたケースも多い</a:t>
            </a:r>
            <a:endParaRPr lang="ja-JP" altLang="en-US" sz="2400" dirty="0"/>
          </a:p>
        </p:txBody>
      </p:sp>
      <p:pic>
        <p:nvPicPr>
          <p:cNvPr id="15" name="図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2769455"/>
            <a:ext cx="270616" cy="237744"/>
          </a:xfrm>
          <a:prstGeom prst="rect">
            <a:avLst/>
          </a:prstGeom>
        </p:spPr>
      </p:pic>
      <p:sp>
        <p:nvSpPr>
          <p:cNvPr id="16" name="コンテンツ プレースホルダー 2"/>
          <p:cNvSpPr txBox="1">
            <a:spLocks/>
          </p:cNvSpPr>
          <p:nvPr/>
        </p:nvSpPr>
        <p:spPr>
          <a:xfrm>
            <a:off x="1982903" y="5624647"/>
            <a:ext cx="8073537" cy="7766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フィルタはそもそも行数から考えて無理では・・・</a:t>
            </a:r>
            <a:endParaRPr lang="ja-JP" altLang="en-US" sz="2400" dirty="0"/>
          </a:p>
        </p:txBody>
      </p:sp>
      <p:pic>
        <p:nvPicPr>
          <p:cNvPr id="17" name="図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7500" y="5700337"/>
            <a:ext cx="270616" cy="237744"/>
          </a:xfrm>
          <a:prstGeom prst="rect">
            <a:avLst/>
          </a:prstGeom>
        </p:spPr>
      </p:pic>
    </p:spTree>
    <p:extLst>
      <p:ext uri="{BB962C8B-B14F-4D97-AF65-F5344CB8AC3E}">
        <p14:creationId xmlns:p14="http://schemas.microsoft.com/office/powerpoint/2010/main" val="15444202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smtClean="0"/>
              <a:t>疑問点</a:t>
            </a:r>
            <a:endParaRPr lang="ja-JP" altLang="en-US" dirty="0"/>
          </a:p>
        </p:txBody>
      </p:sp>
      <p:sp>
        <p:nvSpPr>
          <p:cNvPr id="4" name="フッター プレースホルダー 3"/>
          <p:cNvSpPr>
            <a:spLocks noGrp="1"/>
          </p:cNvSpPr>
          <p:nvPr>
            <p:ph type="ftr" sz="quarter" idx="11"/>
          </p:nvPr>
        </p:nvSpPr>
        <p:spPr/>
        <p:txBody>
          <a:bodyPr/>
          <a:lstStyle/>
          <a:p>
            <a:r>
              <a:rPr lang="en-US" altLang="ja-JP"/>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12</a:t>
            </a:fld>
            <a:endParaRPr lang="ja-JP" altLang="en-US" dirty="0"/>
          </a:p>
        </p:txBody>
      </p:sp>
      <p:sp>
        <p:nvSpPr>
          <p:cNvPr id="7" name="コンテンツ プレースホルダー 2"/>
          <p:cNvSpPr>
            <a:spLocks noGrp="1"/>
          </p:cNvSpPr>
          <p:nvPr>
            <p:ph idx="1"/>
          </p:nvPr>
        </p:nvSpPr>
        <p:spPr>
          <a:xfrm>
            <a:off x="946787" y="1450418"/>
            <a:ext cx="9937104" cy="424285"/>
          </a:xfrm>
        </p:spPr>
        <p:txBody>
          <a:bodyPr>
            <a:noAutofit/>
          </a:bodyPr>
          <a:lstStyle/>
          <a:p>
            <a:pPr marL="0" indent="0">
              <a:buNone/>
            </a:pPr>
            <a:r>
              <a:rPr lang="ja-JP" altLang="en-US" sz="2400" dirty="0" smtClean="0"/>
              <a:t>どれ位の</a:t>
            </a:r>
            <a:r>
              <a:rPr lang="en-US" altLang="ja-JP" sz="2400" dirty="0" smtClean="0"/>
              <a:t>AS</a:t>
            </a:r>
            <a:r>
              <a:rPr lang="ja-JP" altLang="en-US" sz="2400" dirty="0" smtClean="0"/>
              <a:t>が実際に</a:t>
            </a:r>
            <a:r>
              <a:rPr lang="en-US" altLang="ja-JP" sz="2400" dirty="0" smtClean="0"/>
              <a:t>AS-PATH</a:t>
            </a:r>
            <a:r>
              <a:rPr lang="ja-JP" altLang="en-US" sz="2400" dirty="0" smtClean="0"/>
              <a:t>フィルタや</a:t>
            </a:r>
            <a:r>
              <a:rPr lang="en-US" altLang="ja-JP" sz="2400" dirty="0" smtClean="0"/>
              <a:t>Prefix</a:t>
            </a:r>
            <a:r>
              <a:rPr lang="ja-JP" altLang="en-US" sz="2400" dirty="0" smtClean="0"/>
              <a:t>フィルタをピアに適用しているか</a:t>
            </a:r>
            <a:endParaRPr lang="ja-JP" altLang="en-US" sz="2400" dirty="0"/>
          </a:p>
        </p:txBody>
      </p:sp>
      <p:pic>
        <p:nvPicPr>
          <p:cNvPr id="8" name="図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1526108"/>
            <a:ext cx="341376" cy="237744"/>
          </a:xfrm>
          <a:prstGeom prst="rect">
            <a:avLst/>
          </a:prstGeom>
        </p:spPr>
      </p:pic>
      <p:sp>
        <p:nvSpPr>
          <p:cNvPr id="14" name="コンテンツ プレースホルダー 2"/>
          <p:cNvSpPr txBox="1">
            <a:spLocks/>
          </p:cNvSpPr>
          <p:nvPr/>
        </p:nvSpPr>
        <p:spPr>
          <a:xfrm>
            <a:off x="946787" y="2492896"/>
            <a:ext cx="9937104"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ja-JP" altLang="en-US" sz="2400" dirty="0" smtClean="0"/>
              <a:t>上記に当てはまる</a:t>
            </a:r>
            <a:r>
              <a:rPr lang="en-US" altLang="ja-JP" sz="2400" dirty="0" smtClean="0"/>
              <a:t>AS</a:t>
            </a:r>
            <a:r>
              <a:rPr lang="ja-JP" altLang="en-US" sz="2400" dirty="0" smtClean="0"/>
              <a:t>の運用者は有効性を感じているのか</a:t>
            </a:r>
            <a:endParaRPr lang="ja-JP" altLang="en-US" sz="2400" dirty="0"/>
          </a:p>
        </p:txBody>
      </p:sp>
      <p:pic>
        <p:nvPicPr>
          <p:cNvPr id="15" name="図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2568586"/>
            <a:ext cx="341376" cy="237744"/>
          </a:xfrm>
          <a:prstGeom prst="rect">
            <a:avLst/>
          </a:prstGeom>
        </p:spPr>
      </p:pic>
      <p:sp>
        <p:nvSpPr>
          <p:cNvPr id="16" name="コンテンツ プレースホルダー 2"/>
          <p:cNvSpPr txBox="1">
            <a:spLocks/>
          </p:cNvSpPr>
          <p:nvPr/>
        </p:nvSpPr>
        <p:spPr>
          <a:xfrm>
            <a:off x="946786" y="3479099"/>
            <a:ext cx="10477805" cy="4242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AS-PATH</a:t>
            </a:r>
            <a:r>
              <a:rPr lang="ja-JP" altLang="en-US" sz="2400" dirty="0" smtClean="0"/>
              <a:t>フィルタをピアに適用する文化はいつ頃、何故はじまったのか</a:t>
            </a:r>
            <a:endParaRPr lang="en-US" altLang="ja-JP" sz="2400" dirty="0" smtClean="0"/>
          </a:p>
          <a:p>
            <a:pPr lvl="1">
              <a:buFont typeface="Wingdings" charset="2"/>
              <a:buChar char="Ø"/>
            </a:pPr>
            <a:r>
              <a:rPr lang="ja-JP" altLang="en-US" dirty="0" smtClean="0"/>
              <a:t>この後、浅羽さんが教えてくれる！</a:t>
            </a:r>
            <a:endParaRPr lang="en-US" altLang="ja-JP" dirty="0" smtClean="0"/>
          </a:p>
          <a:p>
            <a:pPr marL="0" indent="0">
              <a:buFont typeface="Arial"/>
              <a:buNone/>
            </a:pPr>
            <a:endParaRPr lang="ja-JP" altLang="en-US" sz="2400" dirty="0"/>
          </a:p>
        </p:txBody>
      </p:sp>
      <p:pic>
        <p:nvPicPr>
          <p:cNvPr id="17" name="図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3554789"/>
            <a:ext cx="341376" cy="237744"/>
          </a:xfrm>
          <a:prstGeom prst="rect">
            <a:avLst/>
          </a:prstGeom>
        </p:spPr>
      </p:pic>
      <p:sp>
        <p:nvSpPr>
          <p:cNvPr id="18" name="コンテンツ プレースホルダー 2"/>
          <p:cNvSpPr txBox="1">
            <a:spLocks/>
          </p:cNvSpPr>
          <p:nvPr/>
        </p:nvSpPr>
        <p:spPr>
          <a:xfrm>
            <a:off x="946786" y="4652215"/>
            <a:ext cx="10477805" cy="15872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kumimoji="1" sz="2800" kern="1200" baseline="0">
                <a:solidFill>
                  <a:schemeClr val="tx1"/>
                </a:solidFill>
                <a:latin typeface="Helvetica" charset="0"/>
                <a:ea typeface="メイリオ" charset="-128"/>
                <a:cs typeface="+mn-cs"/>
              </a:defRPr>
            </a:lvl1pPr>
            <a:lvl2pPr marL="685800" indent="-228600" algn="l" defTabSz="914400" rtl="0" eaLnBrk="1" latinLnBrk="0" hangingPunct="1">
              <a:lnSpc>
                <a:spcPct val="90000"/>
              </a:lnSpc>
              <a:spcBef>
                <a:spcPts val="500"/>
              </a:spcBef>
              <a:buFont typeface="Arial"/>
              <a:buChar char="•"/>
              <a:defRPr kumimoji="1" sz="2400" kern="1200" baseline="0">
                <a:solidFill>
                  <a:schemeClr val="tx1"/>
                </a:solidFill>
                <a:latin typeface="Helvetica" charset="0"/>
                <a:ea typeface="メイリオ" charset="-128"/>
                <a:cs typeface="+mn-cs"/>
              </a:defRPr>
            </a:lvl2pPr>
            <a:lvl3pPr marL="1143000" indent="-228600" algn="l" defTabSz="914400" rtl="0" eaLnBrk="1" latinLnBrk="0" hangingPunct="1">
              <a:lnSpc>
                <a:spcPct val="90000"/>
              </a:lnSpc>
              <a:spcBef>
                <a:spcPts val="500"/>
              </a:spcBef>
              <a:buFont typeface="Arial"/>
              <a:buChar char="•"/>
              <a:defRPr kumimoji="1" sz="2000" kern="1200" baseline="0">
                <a:solidFill>
                  <a:schemeClr val="tx1"/>
                </a:solidFill>
                <a:latin typeface="Helvetica" charset="0"/>
                <a:ea typeface="メイリオ" charset="-128"/>
                <a:cs typeface="+mn-cs"/>
              </a:defRPr>
            </a:lvl3pPr>
            <a:lvl4pPr marL="16002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4pPr>
            <a:lvl5pPr marL="2057400" indent="-228600" algn="l" defTabSz="914400" rtl="0" eaLnBrk="1" latinLnBrk="0" hangingPunct="1">
              <a:lnSpc>
                <a:spcPct val="90000"/>
              </a:lnSpc>
              <a:spcBef>
                <a:spcPts val="500"/>
              </a:spcBef>
              <a:buFont typeface="Arial"/>
              <a:buChar char="•"/>
              <a:defRPr kumimoji="1" sz="1800" kern="1200" baseline="0">
                <a:solidFill>
                  <a:schemeClr val="tx1"/>
                </a:solidFill>
                <a:latin typeface="Helvetica" charset="0"/>
                <a:ea typeface="メイリオ" charset="-128"/>
                <a:cs typeface="+mn-cs"/>
              </a:defRPr>
            </a:lvl5pPr>
            <a:lvl6pPr marL="25146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kumimoji="1" sz="1800" kern="1200">
                <a:solidFill>
                  <a:schemeClr val="tx1"/>
                </a:solidFill>
                <a:latin typeface="+mn-lt"/>
                <a:ea typeface="+mn-ea"/>
                <a:cs typeface="+mn-cs"/>
              </a:defRPr>
            </a:lvl9pPr>
          </a:lstStyle>
          <a:p>
            <a:pPr marL="0" indent="0">
              <a:buFont typeface="Arial"/>
              <a:buNone/>
            </a:pPr>
            <a:r>
              <a:rPr lang="en-US" altLang="ja-JP" sz="2400" dirty="0" smtClean="0"/>
              <a:t>Prefix</a:t>
            </a:r>
            <a:r>
              <a:rPr lang="ja-JP" altLang="en-US" sz="2400" dirty="0" smtClean="0"/>
              <a:t>フィルタをピアに適用する文化はいつ頃、何故はじまったのか</a:t>
            </a:r>
            <a:endParaRPr lang="en-US" altLang="ja-JP" sz="2400" dirty="0" smtClean="0"/>
          </a:p>
          <a:p>
            <a:pPr lvl="1">
              <a:buFont typeface="Wingdings" charset="2"/>
              <a:buChar char="Ø"/>
            </a:pPr>
            <a:r>
              <a:rPr lang="ja-JP" altLang="en-US" dirty="0" smtClean="0"/>
              <a:t>記憶が確かなら</a:t>
            </a:r>
            <a:r>
              <a:rPr lang="en-US" altLang="ja-JP" dirty="0" smtClean="0"/>
              <a:t>2000</a:t>
            </a:r>
            <a:r>
              <a:rPr lang="ja-JP" altLang="en-US" dirty="0" smtClean="0"/>
              <a:t>年前後にはなかったが、小規模</a:t>
            </a:r>
            <a:r>
              <a:rPr lang="en-US" altLang="ja-JP" dirty="0" smtClean="0"/>
              <a:t>ISP</a:t>
            </a:r>
            <a:r>
              <a:rPr lang="ja-JP" altLang="en-US" dirty="0" smtClean="0"/>
              <a:t>が</a:t>
            </a:r>
            <a:r>
              <a:rPr lang="en-US" altLang="ja-JP" dirty="0" smtClean="0"/>
              <a:t>AS</a:t>
            </a:r>
            <a:r>
              <a:rPr lang="ja-JP" altLang="en-US" dirty="0" smtClean="0"/>
              <a:t>取り始めた頃からメールを見たような・・</a:t>
            </a:r>
            <a:r>
              <a:rPr lang="ja-JP" altLang="en-US" sz="2000" dirty="0" smtClean="0"/>
              <a:t>・</a:t>
            </a:r>
            <a:endParaRPr lang="ja-JP" altLang="en-US" sz="2000" dirty="0"/>
          </a:p>
        </p:txBody>
      </p:sp>
      <p:pic>
        <p:nvPicPr>
          <p:cNvPr id="19" name="図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4727905"/>
            <a:ext cx="341376" cy="237744"/>
          </a:xfrm>
          <a:prstGeom prst="rect">
            <a:avLst/>
          </a:prstGeom>
        </p:spPr>
      </p:pic>
    </p:spTree>
    <p:extLst>
      <p:ext uri="{BB962C8B-B14F-4D97-AF65-F5344CB8AC3E}">
        <p14:creationId xmlns:p14="http://schemas.microsoft.com/office/powerpoint/2010/main" val="6872790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なお、個人的な思いはコッチに。</a:t>
            </a:r>
            <a:endParaRPr kumimoji="1" lang="ja-JP" altLang="en-US" dirty="0"/>
          </a:p>
        </p:txBody>
      </p:sp>
      <p:sp>
        <p:nvSpPr>
          <p:cNvPr id="3" name="コンテンツ プレースホルダー 2"/>
          <p:cNvSpPr>
            <a:spLocks noGrp="1"/>
          </p:cNvSpPr>
          <p:nvPr>
            <p:ph idx="1"/>
          </p:nvPr>
        </p:nvSpPr>
        <p:spPr>
          <a:xfrm>
            <a:off x="381800" y="1478877"/>
            <a:ext cx="11429998" cy="4351338"/>
          </a:xfrm>
        </p:spPr>
        <p:txBody>
          <a:bodyPr/>
          <a:lstStyle/>
          <a:p>
            <a:r>
              <a:rPr lang="en-US" altLang="ja-JP" dirty="0"/>
              <a:t>https://</a:t>
            </a:r>
            <a:r>
              <a:rPr lang="en-US" altLang="ja-JP" dirty="0" err="1"/>
              <a:t>tsuchinoko.dmmlabs.com</a:t>
            </a:r>
            <a:r>
              <a:rPr lang="en-US" altLang="ja-JP" dirty="0"/>
              <a:t>/?p=5363</a:t>
            </a:r>
            <a:endParaRPr kumimoji="1" lang="ja-JP" altLang="en-US" dirty="0"/>
          </a:p>
        </p:txBody>
      </p:sp>
      <p:sp>
        <p:nvSpPr>
          <p:cNvPr id="4" name="フッター プレースホルダー 3"/>
          <p:cNvSpPr>
            <a:spLocks noGrp="1"/>
          </p:cNvSpPr>
          <p:nvPr>
            <p:ph type="ftr" sz="quarter" idx="11"/>
          </p:nvPr>
        </p:nvSpPr>
        <p:spPr/>
        <p:txBody>
          <a:bodyPr/>
          <a:lstStyle/>
          <a:p>
            <a:r>
              <a:rPr lang="en-US" altLang="ja-JP" smtClean="0"/>
              <a:t>© DMM.com Group</a:t>
            </a:r>
            <a:endParaRPr lang="ja-JP" altLang="en-US" dirty="0"/>
          </a:p>
        </p:txBody>
      </p:sp>
      <p:sp>
        <p:nvSpPr>
          <p:cNvPr id="5" name="スライド番号プレースホルダー 4"/>
          <p:cNvSpPr>
            <a:spLocks noGrp="1"/>
          </p:cNvSpPr>
          <p:nvPr>
            <p:ph type="sldNum" sz="quarter" idx="12"/>
          </p:nvPr>
        </p:nvSpPr>
        <p:spPr/>
        <p:txBody>
          <a:bodyPr/>
          <a:lstStyle/>
          <a:p>
            <a:fld id="{C9A83DB8-D0B4-364E-B41A-678FBFDBAFD4}" type="slidenum">
              <a:rPr lang="ja-JP" altLang="en-US" smtClean="0"/>
              <a:pPr/>
              <a:t>13</a:t>
            </a:fld>
            <a:endParaRPr lang="ja-JP" altLang="en-US" dirty="0"/>
          </a:p>
        </p:txBody>
      </p:sp>
      <p:pic>
        <p:nvPicPr>
          <p:cNvPr id="6" name="図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0092" y="2195271"/>
            <a:ext cx="6811815" cy="4243426"/>
          </a:xfrm>
          <a:prstGeom prst="rect">
            <a:avLst/>
          </a:prstGeom>
          <a:ln>
            <a:solidFill>
              <a:srgbClr val="000000"/>
            </a:solidFill>
          </a:ln>
          <a:effectLst>
            <a:outerShdw blurRad="50800" dist="76200" dir="2700000" algn="tl" rotWithShape="0">
              <a:prstClr val="black">
                <a:alpha val="40000"/>
              </a:prstClr>
            </a:outerShdw>
          </a:effectLst>
        </p:spPr>
      </p:pic>
    </p:spTree>
    <p:extLst>
      <p:ext uri="{BB962C8B-B14F-4D97-AF65-F5344CB8AC3E}">
        <p14:creationId xmlns:p14="http://schemas.microsoft.com/office/powerpoint/2010/main" val="9977615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sz="6000" b="1" dirty="0" smtClean="0"/>
              <a:t>Thank you !</a:t>
            </a:r>
            <a:endParaRPr kumimoji="1" lang="ja-JP" altLang="en-US" sz="6000" b="1" dirty="0"/>
          </a:p>
        </p:txBody>
      </p:sp>
    </p:spTree>
    <p:extLst>
      <p:ext uri="{BB962C8B-B14F-4D97-AF65-F5344CB8AC3E}">
        <p14:creationId xmlns:p14="http://schemas.microsoft.com/office/powerpoint/2010/main" val="640555549"/>
      </p:ext>
    </p:extLst>
  </p:cSld>
  <p:clrMapOvr>
    <a:masterClrMapping/>
  </p:clrMapOvr>
  <p:timing>
    <p:tnLst>
      <p:par>
        <p:cTn id="1" dur="indefinite" restart="never" nodeType="tmRoot"/>
      </p:par>
    </p:tnLst>
  </p:timing>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2280</TotalTime>
  <Words>440</Words>
  <Application>Microsoft Macintosh PowerPoint</Application>
  <PresentationFormat>ワイド画面</PresentationFormat>
  <Paragraphs>96</Paragraphs>
  <Slides>14</Slides>
  <Notes>0</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14</vt:i4>
      </vt:variant>
    </vt:vector>
  </HeadingPairs>
  <TitlesOfParts>
    <vt:vector size="22" baseType="lpstr">
      <vt:lpstr>Arial</vt:lpstr>
      <vt:lpstr>Helvetica</vt:lpstr>
      <vt:lpstr>Hiragino Kaku Gothic Pro W6</vt:lpstr>
      <vt:lpstr>Meiryo</vt:lpstr>
      <vt:lpstr>Wingdings</vt:lpstr>
      <vt:lpstr>Yu Gothic</vt:lpstr>
      <vt:lpstr>メイリオ</vt:lpstr>
      <vt:lpstr>ホワイト</vt:lpstr>
      <vt:lpstr>続：AS-PATH アップデート</vt:lpstr>
      <vt:lpstr>注: このスライドは前回IRS26の内容のおさらいです。</vt:lpstr>
      <vt:lpstr>経路フィルタ種別</vt:lpstr>
      <vt:lpstr>経路フィルタ適用対象</vt:lpstr>
      <vt:lpstr>顧客向けフィルタ</vt:lpstr>
      <vt:lpstr>トランジット向けフィルタ</vt:lpstr>
      <vt:lpstr>ピア向けフィルタ</vt:lpstr>
      <vt:lpstr>{AS-PATH,Prefix} Update</vt:lpstr>
      <vt:lpstr>こんなメールが</vt:lpstr>
      <vt:lpstr>受け取りたくないケース1</vt:lpstr>
      <vt:lpstr>受け取りたくないケース2</vt:lpstr>
      <vt:lpstr>疑問点</vt:lpstr>
      <vt:lpstr>なお、個人的な思いはコッチに。</vt:lpstr>
      <vt:lpstr>Thank you !</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宮口ゆかり</dc:creator>
  <cp:lastModifiedBy>隆一 高嶋</cp:lastModifiedBy>
  <cp:revision>163</cp:revision>
  <dcterms:created xsi:type="dcterms:W3CDTF">2016-10-18T05:27:04Z</dcterms:created>
  <dcterms:modified xsi:type="dcterms:W3CDTF">2017-09-28T02:46:11Z</dcterms:modified>
</cp:coreProperties>
</file>