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9" autoAdjust="0"/>
    <p:restoredTop sz="94660"/>
  </p:normalViewPr>
  <p:slideViewPr>
    <p:cSldViewPr snapToGrid="0">
      <p:cViewPr varScale="1">
        <p:scale>
          <a:sx n="74" d="100"/>
          <a:sy n="74" d="100"/>
        </p:scale>
        <p:origin x="84" y="6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46352-8610-428B-8A0E-271E35F4A87E}" type="datetimeFigureOut">
              <a:rPr kumimoji="1" lang="ja-JP" altLang="en-US" smtClean="0"/>
              <a:t>2017/9/28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FFC54-5037-42DD-8C08-95B7929CF6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44315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46352-8610-428B-8A0E-271E35F4A87E}" type="datetimeFigureOut">
              <a:rPr kumimoji="1" lang="ja-JP" altLang="en-US" smtClean="0"/>
              <a:t>2017/9/28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FFC54-5037-42DD-8C08-95B7929CF6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56708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46352-8610-428B-8A0E-271E35F4A87E}" type="datetimeFigureOut">
              <a:rPr kumimoji="1" lang="ja-JP" altLang="en-US" smtClean="0"/>
              <a:t>2017/9/28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FFC54-5037-42DD-8C08-95B7929CF6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72140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46352-8610-428B-8A0E-271E35F4A87E}" type="datetimeFigureOut">
              <a:rPr kumimoji="1" lang="ja-JP" altLang="en-US" smtClean="0"/>
              <a:t>2017/9/28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FFC54-5037-42DD-8C08-95B7929CF6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79900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46352-8610-428B-8A0E-271E35F4A87E}" type="datetimeFigureOut">
              <a:rPr kumimoji="1" lang="ja-JP" altLang="en-US" smtClean="0"/>
              <a:t>2017/9/28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FFC54-5037-42DD-8C08-95B7929CF6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3546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46352-8610-428B-8A0E-271E35F4A87E}" type="datetimeFigureOut">
              <a:rPr kumimoji="1" lang="ja-JP" altLang="en-US" smtClean="0"/>
              <a:t>2017/9/28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FFC54-5037-42DD-8C08-95B7929CF6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77828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46352-8610-428B-8A0E-271E35F4A87E}" type="datetimeFigureOut">
              <a:rPr kumimoji="1" lang="ja-JP" altLang="en-US" smtClean="0"/>
              <a:t>2017/9/28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FFC54-5037-42DD-8C08-95B7929CF6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46473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46352-8610-428B-8A0E-271E35F4A87E}" type="datetimeFigureOut">
              <a:rPr kumimoji="1" lang="ja-JP" altLang="en-US" smtClean="0"/>
              <a:t>2017/9/28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FFC54-5037-42DD-8C08-95B7929CF6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80183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46352-8610-428B-8A0E-271E35F4A87E}" type="datetimeFigureOut">
              <a:rPr kumimoji="1" lang="ja-JP" altLang="en-US" smtClean="0"/>
              <a:t>2017/9/28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FFC54-5037-42DD-8C08-95B7929CF6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51205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46352-8610-428B-8A0E-271E35F4A87E}" type="datetimeFigureOut">
              <a:rPr kumimoji="1" lang="ja-JP" altLang="en-US" smtClean="0"/>
              <a:t>2017/9/28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FFC54-5037-42DD-8C08-95B7929CF6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86614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46352-8610-428B-8A0E-271E35F4A87E}" type="datetimeFigureOut">
              <a:rPr kumimoji="1" lang="ja-JP" altLang="en-US" smtClean="0"/>
              <a:t>2017/9/28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FFC54-5037-42DD-8C08-95B7929CF6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13366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D46352-8610-428B-8A0E-271E35F4A87E}" type="datetimeFigureOut">
              <a:rPr kumimoji="1" lang="ja-JP" altLang="en-US" smtClean="0"/>
              <a:t>2017/9/28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1FFC54-5037-42DD-8C08-95B7929CF6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95060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ja-JP" smtClean="0"/>
              <a:t>AS-PATH</a:t>
            </a:r>
            <a:r>
              <a:rPr lang="ja-JP" altLang="en-US" smtClean="0"/>
              <a:t> </a:t>
            </a:r>
            <a:r>
              <a:rPr lang="en-US" altLang="ja-JP" smtClean="0"/>
              <a:t>Update</a:t>
            </a:r>
            <a:r>
              <a:rPr lang="ja-JP" altLang="en-US" smtClean="0"/>
              <a:t>を考える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en-US" altLang="ja-JP" smtClean="0"/>
          </a:p>
          <a:p>
            <a:r>
              <a:rPr lang="ja-JP" altLang="en-US" smtClean="0"/>
              <a:t>岡田 雅之 </a:t>
            </a:r>
            <a:r>
              <a:rPr lang="en-US" altLang="ja-JP" smtClean="0"/>
              <a:t>@smadako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82843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smtClean="0"/>
              <a:t>WIDE/</a:t>
            </a:r>
            <a:r>
              <a:rPr kumimoji="1" lang="ja-JP" altLang="en-US" smtClean="0"/>
              <a:t>慶応の加藤先生にも聞いてみた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ja-JP" altLang="en-US"/>
              <a:t>最初に </a:t>
            </a:r>
            <a:r>
              <a:rPr lang="en-US" altLang="ja-JP"/>
              <a:t>BGP </a:t>
            </a:r>
            <a:r>
              <a:rPr lang="ja-JP" altLang="en-US"/>
              <a:t>で運用を始めたときには、通知するってプロトコルはなかったと</a:t>
            </a:r>
          </a:p>
          <a:p>
            <a:pPr marL="0" indent="0">
              <a:buNone/>
            </a:pPr>
            <a:r>
              <a:rPr lang="ja-JP" altLang="en-US"/>
              <a:t>思います。どうしてそういう運用になったのかは存じません。最初にインター</a:t>
            </a:r>
          </a:p>
          <a:p>
            <a:pPr marL="0" indent="0">
              <a:buNone/>
            </a:pPr>
            <a:r>
              <a:rPr lang="ja-JP" altLang="en-US"/>
              <a:t>ネットに繋がるときには、</a:t>
            </a:r>
            <a:r>
              <a:rPr lang="en-US" altLang="ja-JP"/>
              <a:t>NSF </a:t>
            </a:r>
            <a:r>
              <a:rPr lang="ja-JP" altLang="en-US"/>
              <a:t>にいちいち許可を求めないといけなかったわけ</a:t>
            </a:r>
          </a:p>
          <a:p>
            <a:pPr marL="0" indent="0">
              <a:buNone/>
            </a:pPr>
            <a:r>
              <a:rPr lang="ja-JP" altLang="en-US"/>
              <a:t>です。</a:t>
            </a:r>
          </a:p>
          <a:p>
            <a:pPr marL="0" indent="0">
              <a:buNone/>
            </a:pPr>
            <a:endParaRPr lang="ja-JP" altLang="en-US"/>
          </a:p>
          <a:p>
            <a:pPr marL="0" indent="0">
              <a:buNone/>
            </a:pPr>
            <a:r>
              <a:rPr lang="ja-JP" altLang="en-US"/>
              <a:t>まあそういう話を除いても、</a:t>
            </a:r>
            <a:r>
              <a:rPr lang="en-US" altLang="ja-JP"/>
              <a:t>MCI </a:t>
            </a:r>
            <a:r>
              <a:rPr lang="ja-JP" altLang="en-US"/>
              <a:t>に繋がったときには </a:t>
            </a:r>
            <a:r>
              <a:rPr lang="en-US" altLang="ja-JP"/>
              <a:t>RADB </a:t>
            </a:r>
            <a:r>
              <a:rPr lang="ja-JP" altLang="en-US"/>
              <a:t>のようなシステム</a:t>
            </a:r>
          </a:p>
          <a:p>
            <a:pPr marL="0" indent="0">
              <a:buNone/>
            </a:pPr>
            <a:r>
              <a:rPr lang="ja-JP" altLang="en-US"/>
              <a:t>があり、それに登録すると、翌日までには </a:t>
            </a:r>
            <a:r>
              <a:rPr lang="en-US" altLang="ja-JP"/>
              <a:t>ACL </a:t>
            </a:r>
            <a:r>
              <a:rPr lang="ja-JP" altLang="en-US"/>
              <a:t>が変更されて広報していた経</a:t>
            </a:r>
          </a:p>
          <a:p>
            <a:pPr marL="0" indent="0">
              <a:buNone/>
            </a:pPr>
            <a:r>
              <a:rPr lang="ja-JP" altLang="en-US"/>
              <a:t>路が受理される、という風でした。その </a:t>
            </a:r>
            <a:r>
              <a:rPr lang="en-US" altLang="ja-JP"/>
              <a:t>DB </a:t>
            </a:r>
            <a:r>
              <a:rPr lang="ja-JP" altLang="en-US"/>
              <a:t>の更新はメールですけど、基本的</a:t>
            </a:r>
          </a:p>
          <a:p>
            <a:pPr marL="0" indent="0">
              <a:buNone/>
            </a:pPr>
            <a:r>
              <a:rPr lang="ja-JP" altLang="en-US"/>
              <a:t>に人が読むメールで更新をアナウンスするということはありませんでした。</a:t>
            </a:r>
          </a:p>
          <a:p>
            <a:pPr marL="0" indent="0">
              <a:buNone/>
            </a:pPr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36028660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/>
              <a:t>WIDE/</a:t>
            </a:r>
            <a:r>
              <a:rPr lang="ja-JP" altLang="en-US"/>
              <a:t>慶応の加藤先生にも聞いてみた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ja-JP" altLang="en-US"/>
              <a:t>つまり、</a:t>
            </a:r>
            <a:r>
              <a:rPr lang="en-US" altLang="ja-JP"/>
              <a:t>AS-Path </a:t>
            </a:r>
            <a:r>
              <a:rPr lang="ja-JP" altLang="en-US"/>
              <a:t>で </a:t>
            </a:r>
            <a:r>
              <a:rPr lang="en-US" altLang="ja-JP"/>
              <a:t>filter </a:t>
            </a:r>
            <a:r>
              <a:rPr lang="ja-JP" altLang="en-US"/>
              <a:t>している </a:t>
            </a:r>
            <a:r>
              <a:rPr lang="en-US" altLang="ja-JP"/>
              <a:t>ISP </a:t>
            </a:r>
            <a:r>
              <a:rPr lang="ja-JP" altLang="en-US"/>
              <a:t>が多いということだと思いますが、</a:t>
            </a:r>
          </a:p>
          <a:p>
            <a:pPr marL="0" indent="0">
              <a:buNone/>
            </a:pPr>
            <a:r>
              <a:rPr lang="ja-JP" altLang="en-US"/>
              <a:t>例えば、</a:t>
            </a:r>
            <a:r>
              <a:rPr lang="en-US" altLang="ja-JP"/>
              <a:t>customer route </a:t>
            </a:r>
            <a:r>
              <a:rPr lang="ja-JP" altLang="en-US"/>
              <a:t>に </a:t>
            </a:r>
            <a:r>
              <a:rPr lang="en-US" altLang="ja-JP"/>
              <a:t>community </a:t>
            </a:r>
            <a:r>
              <a:rPr lang="ja-JP" altLang="en-US"/>
              <a:t>で印をつけることで、</a:t>
            </a:r>
            <a:r>
              <a:rPr lang="en-US" altLang="ja-JP"/>
              <a:t>peer route</a:t>
            </a:r>
          </a:p>
          <a:p>
            <a:pPr marL="0" indent="0">
              <a:buNone/>
            </a:pPr>
            <a:r>
              <a:rPr lang="ja-JP" altLang="en-US"/>
              <a:t>よりも </a:t>
            </a:r>
            <a:r>
              <a:rPr lang="en-US" altLang="ja-JP"/>
              <a:t>customer route </a:t>
            </a:r>
            <a:r>
              <a:rPr lang="ja-JP" altLang="en-US"/>
              <a:t>を優先することで、経路を全部 </a:t>
            </a:r>
            <a:r>
              <a:rPr lang="en-US" altLang="ja-JP"/>
              <a:t>accept </a:t>
            </a:r>
            <a:r>
              <a:rPr lang="ja-JP" altLang="en-US"/>
              <a:t>するという</a:t>
            </a:r>
          </a:p>
          <a:p>
            <a:pPr marL="0" indent="0">
              <a:buNone/>
            </a:pPr>
            <a:r>
              <a:rPr lang="ja-JP" altLang="en-US"/>
              <a:t>ことでも問題はないのではないかと思います。もっともルータのメモリ問題</a:t>
            </a:r>
          </a:p>
          <a:p>
            <a:pPr marL="0" indent="0">
              <a:buNone/>
            </a:pPr>
            <a:r>
              <a:rPr lang="ja-JP" altLang="en-US"/>
              <a:t>は問題ですけどね。</a:t>
            </a:r>
          </a:p>
          <a:p>
            <a:pPr marL="0" indent="0">
              <a:buNone/>
            </a:pPr>
            <a:endParaRPr lang="ja-JP" altLang="en-US"/>
          </a:p>
          <a:p>
            <a:pPr marL="0" indent="0">
              <a:buNone/>
            </a:pPr>
            <a:r>
              <a:rPr lang="en-US" altLang="ja-JP"/>
              <a:t>AS Path </a:t>
            </a:r>
            <a:r>
              <a:rPr lang="ja-JP" altLang="en-US"/>
              <a:t>の更新を送る人はいますが、受け取ったあとどのように皆さん処理</a:t>
            </a:r>
          </a:p>
          <a:p>
            <a:pPr marL="0" indent="0">
              <a:buNone/>
            </a:pPr>
            <a:r>
              <a:rPr lang="ja-JP" altLang="en-US"/>
              <a:t>しているのでしょうか。それを </a:t>
            </a:r>
            <a:r>
              <a:rPr lang="en-US" altLang="ja-JP"/>
              <a:t>survey </a:t>
            </a:r>
            <a:r>
              <a:rPr lang="ja-JP" altLang="en-US"/>
              <a:t>すれば、もう送らなくてもいい、</a:t>
            </a:r>
          </a:p>
          <a:p>
            <a:pPr marL="0" indent="0">
              <a:buNone/>
            </a:pPr>
            <a:r>
              <a:rPr lang="ja-JP" altLang="en-US"/>
              <a:t>ということを合理的に説明できるのではないかと思います。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754321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/>
              <a:t>WIDE/</a:t>
            </a:r>
            <a:r>
              <a:rPr lang="ja-JP" altLang="en-US"/>
              <a:t>慶応の加藤先生にも聞いてみた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ja-JP" altLang="en-US"/>
              <a:t>ちなみに、電子メールの先頭に「自分の名前を名乗る</a:t>
            </a:r>
            <a:r>
              <a:rPr lang="en-US" altLang="ja-JP"/>
              <a:t>』</a:t>
            </a:r>
            <a:r>
              <a:rPr lang="ja-JP" altLang="en-US"/>
              <a:t>という風習に</a:t>
            </a:r>
            <a:r>
              <a:rPr lang="ja-JP" altLang="en-US"/>
              <a:t>ついて</a:t>
            </a:r>
            <a:r>
              <a:rPr lang="ja-JP" altLang="en-US" smtClean="0"/>
              <a:t>も存じません</a:t>
            </a:r>
            <a:r>
              <a:rPr lang="ja-JP" altLang="en-US"/>
              <a:t>。メールの本文の上に </a:t>
            </a:r>
            <a:r>
              <a:rPr lang="en-US" altLang="ja-JP"/>
              <a:t>Header </a:t>
            </a:r>
            <a:r>
              <a:rPr lang="ja-JP" altLang="en-US"/>
              <a:t>を表示してくれるので、</a:t>
            </a:r>
            <a:r>
              <a:rPr lang="ja-JP" altLang="en-US"/>
              <a:t>わざわざ</a:t>
            </a:r>
            <a:r>
              <a:rPr lang="ja-JP" altLang="en-US" smtClean="0"/>
              <a:t>名乗る</a:t>
            </a:r>
            <a:r>
              <a:rPr lang="ja-JP" altLang="en-US"/>
              <a:t>必要はないわけですが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537029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/>
              <a:t>WIDE/</a:t>
            </a:r>
            <a:r>
              <a:rPr lang="ja-JP" altLang="en-US"/>
              <a:t>慶応の加藤先生にも聞いてみた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728944"/>
          </a:xfrm>
        </p:spPr>
        <p:txBody>
          <a:bodyPr/>
          <a:lstStyle/>
          <a:p>
            <a:r>
              <a:rPr lang="ja-JP" altLang="en-US"/>
              <a:t>多くの </a:t>
            </a:r>
            <a:r>
              <a:rPr lang="en-US" altLang="ja-JP"/>
              <a:t>AS </a:t>
            </a:r>
            <a:r>
              <a:rPr lang="ja-JP" altLang="en-US" smtClean="0"/>
              <a:t>で</a:t>
            </a:r>
            <a:r>
              <a:rPr lang="en-US" altLang="ja-JP" smtClean="0"/>
              <a:t>Update</a:t>
            </a:r>
            <a:r>
              <a:rPr lang="ja-JP" altLang="en-US" smtClean="0"/>
              <a:t>メールを受け取っても使っていない、という</a:t>
            </a:r>
            <a:r>
              <a:rPr lang="ja-JP" altLang="en-US"/>
              <a:t>ことを言わないとだめです。なので、事前にちゃんと調査する必要が</a:t>
            </a:r>
            <a:r>
              <a:rPr lang="ja-JP" altLang="en-US"/>
              <a:t>ある</a:t>
            </a:r>
            <a:r>
              <a:rPr lang="ja-JP" altLang="en-US" smtClean="0"/>
              <a:t>と思います</a:t>
            </a:r>
            <a:r>
              <a:rPr lang="ja-JP" altLang="en-US"/>
              <a:t>。</a:t>
            </a:r>
          </a:p>
          <a:p>
            <a:endParaRPr kumimoji="1" lang="ja-JP" altLang="en-US"/>
          </a:p>
        </p:txBody>
      </p:sp>
      <p:sp>
        <p:nvSpPr>
          <p:cNvPr id="5" name="正方形/長方形 4"/>
          <p:cNvSpPr/>
          <p:nvPr/>
        </p:nvSpPr>
        <p:spPr>
          <a:xfrm>
            <a:off x="838200" y="3992451"/>
            <a:ext cx="10515600" cy="21894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3200" smtClean="0"/>
              <a:t>なので、アンケートをとってみて結果を確認してみませんか？</a:t>
            </a:r>
            <a:endParaRPr kumimoji="1" lang="ja-JP" altLang="en-US" sz="3200"/>
          </a:p>
        </p:txBody>
      </p:sp>
    </p:spTree>
    <p:extLst>
      <p:ext uri="{BB962C8B-B14F-4D97-AF65-F5344CB8AC3E}">
        <p14:creationId xmlns:p14="http://schemas.microsoft.com/office/powerpoint/2010/main" val="22453359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392</Words>
  <Application>Microsoft Office PowerPoint</Application>
  <PresentationFormat>ワイド画面</PresentationFormat>
  <Paragraphs>28</Paragraphs>
  <Slides>5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5</vt:i4>
      </vt:variant>
    </vt:vector>
  </HeadingPairs>
  <TitlesOfParts>
    <vt:vector size="10" baseType="lpstr">
      <vt:lpstr>ＭＳ Ｐゴシック</vt:lpstr>
      <vt:lpstr>Arial</vt:lpstr>
      <vt:lpstr>Calibri</vt:lpstr>
      <vt:lpstr>Calibri Light</vt:lpstr>
      <vt:lpstr>Office テーマ</vt:lpstr>
      <vt:lpstr>AS-PATH Updateを考える</vt:lpstr>
      <vt:lpstr>WIDE/慶応の加藤先生にも聞いてみた</vt:lpstr>
      <vt:lpstr>WIDE/慶応の加藤先生にも聞いてみた</vt:lpstr>
      <vt:lpstr>WIDE/慶応の加藤先生にも聞いてみた</vt:lpstr>
      <vt:lpstr>WIDE/慶応の加藤先生にも聞いてみた</vt:lpstr>
    </vt:vector>
  </TitlesOfParts>
  <Company>JPNIC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BGP経路問題発生時の行動を考えよう</dc:title>
  <dc:creator>okadams</dc:creator>
  <cp:lastModifiedBy>okadams</cp:lastModifiedBy>
  <cp:revision>14</cp:revision>
  <dcterms:created xsi:type="dcterms:W3CDTF">2017-09-28T07:45:48Z</dcterms:created>
  <dcterms:modified xsi:type="dcterms:W3CDTF">2017-09-28T08:56:36Z</dcterms:modified>
</cp:coreProperties>
</file>