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73" r:id="rId7"/>
    <p:sldId id="274" r:id="rId8"/>
    <p:sldId id="264" r:id="rId9"/>
    <p:sldId id="266" r:id="rId10"/>
    <p:sldId id="267" r:id="rId11"/>
    <p:sldId id="260" r:id="rId12"/>
    <p:sldId id="268" r:id="rId13"/>
    <p:sldId id="270" r:id="rId14"/>
    <p:sldId id="271" r:id="rId15"/>
    <p:sldId id="269" r:id="rId16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922"/>
    <p:restoredTop sz="94293"/>
  </p:normalViewPr>
  <p:slideViewPr>
    <p:cSldViewPr snapToGrid="0" snapToObjects="1">
      <p:cViewPr varScale="1">
        <p:scale>
          <a:sx n="88" d="100"/>
          <a:sy n="88" d="100"/>
        </p:scale>
        <p:origin x="2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B76BD-BBD2-E543-B318-041E13565087}" type="datetimeFigureOut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15E52-7AA2-044B-9F69-AEE0913768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2342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6968D-B1A1-6540-9E77-EBF7FC926794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65217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5E592-BF6B-484B-AB13-93A01FB012B9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72091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D91F0-71E9-6441-B4EF-4101759E8E36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4188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DE96F-04A0-4545-B621-FB5920313E5A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581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E1FB-640F-4345-B1AC-789D7FCF6F57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1667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2D24-6902-8547-B91B-24E00FF64DA7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85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EC4C-88D9-0D49-8266-CD71D6600F75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3502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3;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3F963-EDCE-2448-9BB8-22CE721FE7C6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2197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5A4E3-94CD-F34B-8AE6-CB79D7B1F3CB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6850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3;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87B82-04D2-3843-BE67-00F3811D5C87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5699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EB76-EB24-804B-9172-2BB3E6C483B4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7246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D2C7C-8D15-5B4E-8F56-6BB35C0F537E}" type="datetime1">
              <a:rPr kumimoji="1" lang="ja-JP" altLang="en-US" smtClean="0"/>
              <a:t>2017/3/24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62885-7837-8144-B509-01DB9B5C8F2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568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3.0" TargetMode="External"/><Relationship Id="rId4" Type="http://schemas.openxmlformats.org/officeDocument/2006/relationships/hyperlink" Target="http://www.gnu.org/copyleft/fdl.html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797551" y="1811865"/>
            <a:ext cx="6083300" cy="2213503"/>
          </a:xfrm>
        </p:spPr>
        <p:txBody>
          <a:bodyPr anchor="ctr">
            <a:normAutofit/>
          </a:bodyPr>
          <a:lstStyle/>
          <a:p>
            <a:pPr algn="l"/>
            <a:r>
              <a:rPr lang="en-US" altLang="ja-JP" sz="4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AS-PATH</a:t>
            </a:r>
            <a:br>
              <a:rPr lang="en-US" altLang="ja-JP" sz="4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en-US" altLang="ja-JP" sz="4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Update</a:t>
            </a:r>
            <a:r>
              <a:rPr lang="ja-JP" altLang="en-US" sz="4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・</a:t>
            </a:r>
            <a:r>
              <a:rPr lang="ja-JP" altLang="en-US" sz="4800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・・</a:t>
            </a:r>
            <a:r>
              <a:rPr lang="ja-JP" altLang="en-US" sz="4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・派</a:t>
            </a:r>
            <a:endParaRPr kumimoji="1" lang="ja-JP" altLang="en-US" sz="4800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8839201" y="5202238"/>
            <a:ext cx="3352799" cy="1655762"/>
          </a:xfrm>
        </p:spPr>
        <p:txBody>
          <a:bodyPr/>
          <a:lstStyle/>
          <a:p>
            <a:pPr algn="just"/>
            <a:r>
              <a:rPr kumimoji="1"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DMM.com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ラボ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@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r_takashima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5" name="サブタイトル 2"/>
          <p:cNvSpPr txBox="1">
            <a:spLocks/>
          </p:cNvSpPr>
          <p:nvPr/>
        </p:nvSpPr>
        <p:spPr>
          <a:xfrm>
            <a:off x="6553200" y="60585"/>
            <a:ext cx="5638800" cy="7752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2017-MAR-23 IRS26 @  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Mixi</a:t>
            </a:r>
            <a:endParaRPr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0" y="6332394"/>
            <a:ext cx="4413249" cy="276999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https://</a:t>
            </a:r>
            <a:r>
              <a:rPr lang="en-US" altLang="ja-JP" sz="1200" b="0" i="0" dirty="0" err="1" smtClean="0">
                <a:solidFill>
                  <a:srgbClr val="000000"/>
                </a:solidFill>
                <a:effectLst/>
                <a:latin typeface="Helvetica" charset="0"/>
              </a:rPr>
              <a:t>commons.wikimedia.org</a:t>
            </a:r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/wiki/File%3AFelling_axe.jpg</a:t>
            </a:r>
            <a:endParaRPr lang="ja-JP" altLang="en-US" sz="1200" dirty="0"/>
          </a:p>
        </p:txBody>
      </p:sp>
      <p:sp>
        <p:nvSpPr>
          <p:cNvPr id="7" name="正方形/長方形 6"/>
          <p:cNvSpPr/>
          <p:nvPr/>
        </p:nvSpPr>
        <p:spPr>
          <a:xfrm>
            <a:off x="0" y="6609393"/>
            <a:ext cx="7399867" cy="276999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By </a:t>
            </a:r>
            <a:r>
              <a:rPr lang="ja-JP" altLang="en-US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タクナワン </a:t>
            </a:r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(Own work) [</a:t>
            </a:r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  <a:hlinkClick r:id="rId3"/>
              </a:rPr>
              <a:t>CC BY-SA 3.0</a:t>
            </a:r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 or </a:t>
            </a:r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  <a:hlinkClick r:id="rId4"/>
              </a:rPr>
              <a:t>GFDL </a:t>
            </a:r>
            <a:r>
              <a:rPr lang="en-US" altLang="ja-JP" sz="1200" b="0" i="0" dirty="0" smtClean="0">
                <a:solidFill>
                  <a:srgbClr val="000000"/>
                </a:solidFill>
                <a:effectLst/>
                <a:latin typeface="Helvetica" charset="0"/>
              </a:rPr>
              <a:t>], via Wikimedia Commons from Wikimedia Commons</a:t>
            </a:r>
            <a:endParaRPr lang="ja-JP" altLang="en-US" sz="1200" dirty="0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1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24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32793" y="2256987"/>
            <a:ext cx="10515600" cy="2062765"/>
          </a:xfrm>
        </p:spPr>
        <p:txBody>
          <a:bodyPr>
            <a:normAutofit/>
          </a:bodyPr>
          <a:lstStyle/>
          <a:p>
            <a:pPr algn="ctr"/>
            <a:r>
              <a:rPr kumimoji="1"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その 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/>
            </a:r>
            <a:b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AS-</a:t>
            </a:r>
            <a:r>
              <a:rPr kumimoji="1"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</a:t>
            </a:r>
            <a:r>
              <a:rPr kumimoji="1"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Update</a:t>
            </a:r>
            <a:b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本当に必要ですか？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851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課題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0828283" cy="4351338"/>
          </a:xfrm>
        </p:spPr>
        <p:txBody>
          <a:bodyPr/>
          <a:lstStyle/>
          <a:p>
            <a:pPr marL="514350" indent="-514350">
              <a:buFont typeface="+mj-lt"/>
              <a:buAutoNum type="alphaUcParenR"/>
            </a:pP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kumimoji="1"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</a:t>
            </a: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Update </a:t>
            </a:r>
            <a:r>
              <a:rPr kumimoji="1"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は必要なのか</a:t>
            </a:r>
            <a:endParaRPr kumimoji="1"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514350" indent="-514350">
              <a:buFont typeface="+mj-lt"/>
              <a:buAutoNum type="alphaUcParenR"/>
            </a:pPr>
            <a:endParaRPr kumimoji="1"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514350" indent="-514350">
              <a:buFont typeface="+mj-lt"/>
              <a:buAutoNum type="alphaUcParenR"/>
            </a:pP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 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Update 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を受け取りたくない人がいる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3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899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32793" y="2256987"/>
            <a:ext cx="10515600" cy="206276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UcParenR"/>
            </a:pP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 Update 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は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/>
            </a:r>
            <a:b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ja-JP" altLang="en-US" sz="66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必要</a:t>
            </a:r>
            <a:r>
              <a:rPr lang="ja-JP" altLang="en-US" sz="6600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なのか</a:t>
            </a:r>
            <a:endParaRPr lang="en-US" altLang="ja-JP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09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2536825"/>
            <a:ext cx="10515600" cy="1325563"/>
          </a:xfrm>
        </p:spPr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フィルタの目的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5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2587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Prefix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フィルタ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0828283" cy="4351338"/>
          </a:xfrm>
        </p:spPr>
        <p:txBody>
          <a:bodyPr>
            <a:normAutofit/>
          </a:bodyPr>
          <a:lstStyle/>
          <a:p>
            <a:pPr marL="514350" indent="-514350">
              <a:buFont typeface="+mj-ea"/>
              <a:buAutoNum type="circleNumDbPlain"/>
            </a:pP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0.0.0.0/0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や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Private</a:t>
            </a: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Address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等を拒否するいわゆる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Bogon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フィルタ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514350" indent="-514350">
              <a:buFont typeface="+mj-ea"/>
              <a:buAutoNum type="circleNumDbPlain"/>
            </a:pP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Transit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顧客向けには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Origin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を保証する目的で宣言済みの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Prefix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のみを受け入れるフィルタ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>
              <a:buFont typeface="Wingdings" charset="2"/>
              <a:buChar char="n"/>
            </a:pP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0" indent="0" algn="ctr">
              <a:buNone/>
            </a:pPr>
            <a:r>
              <a:rPr lang="en-US" altLang="ja-JP" sz="44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Q) Peer </a:t>
            </a:r>
            <a:r>
              <a:rPr lang="ja-JP" altLang="en-US" sz="44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に②をかける意味って？</a:t>
            </a:r>
            <a:endParaRPr lang="en-US" altLang="ja-JP" sz="44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0" indent="0" algn="ctr">
              <a:buNone/>
            </a:pPr>
            <a:endParaRPr lang="en-US" altLang="ja-JP" sz="4400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r">
              <a:buFont typeface="Wingdings" charset="2"/>
              <a:buChar char="ü"/>
            </a:pP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数千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〜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数万の経路を持つ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Peer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にもかけてんの？？？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6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4489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AS-PATH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フィルタ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0828283" cy="4351338"/>
          </a:xfrm>
        </p:spPr>
        <p:txBody>
          <a:bodyPr/>
          <a:lstStyle/>
          <a:p>
            <a:pPr algn="just">
              <a:buFont typeface="Wingdings" charset="2"/>
              <a:buChar char="ü"/>
            </a:pP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Full route 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流入を防ぐ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just">
              <a:buFont typeface="Wingdings" charset="2"/>
              <a:buChar char="ü"/>
            </a:pP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0" indent="0" algn="ctr">
              <a:buNone/>
            </a:pPr>
            <a:r>
              <a:rPr lang="en-US" altLang="ja-JP" sz="44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Q) Full route</a:t>
            </a:r>
            <a:r>
              <a:rPr lang="ja-JP" altLang="en-US" sz="44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流入を防ぐ以外の</a:t>
            </a:r>
            <a:endParaRPr lang="en-US" altLang="ja-JP" sz="44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marL="0" indent="0" algn="ctr">
              <a:buNone/>
            </a:pPr>
            <a:r>
              <a:rPr lang="ja-JP" altLang="en-US" sz="44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目的って何？</a:t>
            </a:r>
            <a:endParaRPr lang="en-US" altLang="ja-JP" sz="44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7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444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AS-PATH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フィルタ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0828283" cy="4351338"/>
          </a:xfrm>
        </p:spPr>
        <p:txBody>
          <a:bodyPr/>
          <a:lstStyle/>
          <a:p>
            <a:pPr algn="just">
              <a:buFont typeface="Wingdings" charset="2"/>
              <a:buChar char="ü"/>
            </a:pP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Full route 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流入を防ぐのが目的であれば・・・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just">
              <a:buFont typeface="Wingdings" charset="2"/>
              <a:buChar char="ü"/>
            </a:pPr>
            <a:endParaRPr lang="en-US" altLang="ja-JP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just">
              <a:buFont typeface="Wingdings" charset="2"/>
              <a:buChar char="Ø"/>
            </a:pP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Prefix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数によるフィルタで十分</a:t>
            </a: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just">
              <a:buFont typeface="Wingdings" charset="2"/>
              <a:buChar char="Ø"/>
            </a:pP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>
              <a:buFont typeface="Wingdings" charset="2"/>
              <a:buChar char="Ø"/>
            </a:pP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AS-PATH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フィルタでは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redistribute 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や誤設定による</a:t>
            </a:r>
            <a:r>
              <a:rPr lang="en-US" altLang="ja-JP" sz="2800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misoriginate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は防げない</a:t>
            </a: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8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9394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2536825"/>
            <a:ext cx="10515600" cy="1325563"/>
          </a:xfrm>
        </p:spPr>
        <p:txBody>
          <a:bodyPr/>
          <a:lstStyle/>
          <a:p>
            <a:pPr algn="ctr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フィルタって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/>
            </a:r>
            <a:b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工数に効果が見合わなくないですか？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9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5953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2536825"/>
            <a:ext cx="10515600" cy="1325563"/>
          </a:xfrm>
        </p:spPr>
        <p:txBody>
          <a:bodyPr/>
          <a:lstStyle/>
          <a:p>
            <a:pPr algn="ctr"/>
            <a:r>
              <a:rPr kumimoji="1"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自己満足や保険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(</a:t>
            </a:r>
            <a:r>
              <a:rPr kumimoji="1"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にもなってないけど</a:t>
            </a:r>
            <a: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)</a:t>
            </a:r>
            <a:br>
              <a:rPr kumimoji="1"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としてやってない？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10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2529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32792" y="2256987"/>
            <a:ext cx="11259207" cy="2062765"/>
          </a:xfrm>
        </p:spPr>
        <p:txBody>
          <a:bodyPr>
            <a:noAutofit/>
          </a:bodyPr>
          <a:lstStyle/>
          <a:p>
            <a:pPr marL="742950" indent="-742950">
              <a:buFont typeface="+mj-lt"/>
              <a:buAutoNum type="alphaUcParenR" startAt="2"/>
            </a:pP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 Update 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を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/>
            </a:r>
            <a:b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</a:br>
            <a:r>
              <a:rPr lang="ja-JP" altLang="en-US" sz="67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受け取りたく</a:t>
            </a:r>
            <a:r>
              <a:rPr lang="ja-JP" altLang="en-US" sz="6700" dirty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ない人がいる</a:t>
            </a:r>
            <a:endParaRPr lang="en-US" altLang="ja-JP" sz="6700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850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Update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0828283" cy="4351338"/>
          </a:xfrm>
        </p:spPr>
        <p:txBody>
          <a:bodyPr/>
          <a:lstStyle/>
          <a:p>
            <a:pPr algn="just">
              <a:buFont typeface="Wingdings" charset="2"/>
              <a:buChar char="ü"/>
            </a:pP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既に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Prefix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数でフィルタしていたりする人には無用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just">
              <a:buFont typeface="Wingdings" charset="2"/>
              <a:buChar char="ü"/>
            </a:pPr>
            <a:endParaRPr lang="en-US" altLang="ja-JP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just">
              <a:buFont typeface="Wingdings" charset="2"/>
              <a:buChar char="ü"/>
            </a:pP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Peer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してない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から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IX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ユーザ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ML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に来るのは完全に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spam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12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040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IX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事業者の方へのお願い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(1)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1163301" cy="4351338"/>
          </a:xfrm>
        </p:spPr>
        <p:txBody>
          <a:bodyPr/>
          <a:lstStyle/>
          <a:p>
            <a:pPr algn="just">
              <a:buFont typeface="Wingdings" charset="2"/>
              <a:buChar char="ü"/>
            </a:pP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もし、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Peer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同士での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{AS-</a:t>
            </a:r>
            <a:r>
              <a:rPr lang="en-US" altLang="ja-JP" dirty="0" err="1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PATH,Prefix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}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フィルタ無用論にご賛同頂ける様ならば、ユーザ会等で公式見解を出してもらえないでしょうか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algn="just">
              <a:buFont typeface="Wingdings" charset="2"/>
              <a:buChar char="ü"/>
            </a:pPr>
            <a:endParaRPr lang="en-US" altLang="ja-JP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just">
              <a:buFont typeface="Wingdings" charset="2"/>
              <a:buChar char="Ø"/>
            </a:pP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JANOG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や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IRS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で情報を流してもリーチしない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は確かにある</a:t>
            </a: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13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003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IX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事業者の方へのお願い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(2)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1825625"/>
            <a:ext cx="11163301" cy="4351338"/>
          </a:xfrm>
        </p:spPr>
        <p:txBody>
          <a:bodyPr/>
          <a:lstStyle/>
          <a:p>
            <a:pPr algn="just">
              <a:buFont typeface="Wingdings" charset="2"/>
              <a:buChar char="ü"/>
            </a:pP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次善の策</a:t>
            </a:r>
            <a:endParaRPr lang="en-US" altLang="ja-JP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just">
              <a:buFont typeface="Wingdings" charset="2"/>
              <a:buChar char="Ø"/>
            </a:pP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update 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専用の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ML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を用意してもらい、受け取りたくない人は脱退できるようにして頂けないでしょうか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※</a:t>
            </a:r>
          </a:p>
          <a:p>
            <a:pPr lvl="1" algn="just">
              <a:buFont typeface="Wingdings" charset="2"/>
              <a:buChar char="Ø"/>
            </a:pPr>
            <a:endParaRPr lang="en-US" altLang="ja-JP" sz="2800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just">
              <a:buFont typeface="Wingdings" charset="2"/>
              <a:buChar char="Ø"/>
            </a:pP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上記対応済みの場合には、ユーザ会等で周知して頂けないでしょうか</a:t>
            </a: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just">
              <a:buFont typeface="Wingdings" charset="2"/>
              <a:buChar char="Ø"/>
            </a:pPr>
            <a:endParaRPr lang="en-US" altLang="ja-JP" sz="2800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  <a:p>
            <a:pPr lvl="1" algn="r">
              <a:buFont typeface=".LucidaGrandeUI" charset="0"/>
              <a:buChar char="※"/>
            </a:pP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既に対応済みの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IX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事業者さんもアリ</a:t>
            </a: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14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5170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おまけ</a:t>
            </a:r>
            <a:endParaRPr kumimoji="1" lang="ja-JP" altLang="en-US" dirty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62885-7837-8144-B509-01DB9B5C8F25}" type="slidenum">
              <a:rPr kumimoji="1" lang="ja-JP" altLang="en-US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15</a:t>
            </a:fld>
            <a:endParaRPr kumimoji="1" lang="ja-JP" altLang="en-US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834" y="2002596"/>
            <a:ext cx="8594718" cy="1877219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199" y="4708187"/>
            <a:ext cx="11163301" cy="14687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Peer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と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Transit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の</a:t>
            </a:r>
            <a:r>
              <a:rPr lang="en-US" altLang="ja-JP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local-preference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 </a:t>
            </a:r>
            <a:r>
              <a:rPr lang="ja-JP" altLang="en-US" sz="2800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同じでも困ることないし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、万が一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Full route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流入してきても</a:t>
            </a:r>
            <a:r>
              <a:rPr lang="en-US" altLang="ja-JP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AS-PATH</a:t>
            </a:r>
            <a:r>
              <a:rPr lang="ja-JP" altLang="en-US" dirty="0" smtClean="0">
                <a:latin typeface="Hiragino Kaku Gothic StdN W8" charset="-128"/>
                <a:ea typeface="Hiragino Kaku Gothic StdN W8" charset="-128"/>
                <a:cs typeface="Hiragino Kaku Gothic StdN W8" charset="-128"/>
              </a:rPr>
              <a:t>長が壁になってくれるよ！</a:t>
            </a:r>
            <a:endParaRPr lang="en-US" altLang="ja-JP" sz="2800" dirty="0" smtClean="0">
              <a:latin typeface="Hiragino Kaku Gothic StdN W8" charset="-128"/>
              <a:ea typeface="Hiragino Kaku Gothic StdN W8" charset="-128"/>
              <a:cs typeface="Hiragino Kaku Gothic StdN W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8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381</Words>
  <Application>Microsoft Macintosh PowerPoint</Application>
  <PresentationFormat>ワイド画面</PresentationFormat>
  <Paragraphs>66</Paragraphs>
  <Slides>15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15</vt:i4>
      </vt:variant>
    </vt:vector>
  </HeadingPairs>
  <TitlesOfParts>
    <vt:vector size="23" baseType="lpstr">
      <vt:lpstr>.LucidaGrandeUI</vt:lpstr>
      <vt:lpstr>Helvetica</vt:lpstr>
      <vt:lpstr>Hiragino Kaku Gothic StdN W8</vt:lpstr>
      <vt:lpstr>Wingdings</vt:lpstr>
      <vt:lpstr>Yu Gothic</vt:lpstr>
      <vt:lpstr>Yu Gothic Light</vt:lpstr>
      <vt:lpstr>Arial</vt:lpstr>
      <vt:lpstr>ホワイト</vt:lpstr>
      <vt:lpstr>AS-PATH Update・・・・派</vt:lpstr>
      <vt:lpstr>その  {AS-PATH,Prefix} Update 本当に必要ですか？</vt:lpstr>
      <vt:lpstr>課題</vt:lpstr>
      <vt:lpstr>{AS-PATH,Prefix} Update は 必要なのか</vt:lpstr>
      <vt:lpstr>{AS-PATH,Prefix}フィルタの目的</vt:lpstr>
      <vt:lpstr>Prefix フィルタ</vt:lpstr>
      <vt:lpstr>AS-PATH フィルタ</vt:lpstr>
      <vt:lpstr>AS-PATH フィルタ</vt:lpstr>
      <vt:lpstr>{AS-PATH,Prefix}フィルタって 工数に効果が見合わなくないですか？</vt:lpstr>
      <vt:lpstr>自己満足や保険(にもなってないけど) としてやってない？</vt:lpstr>
      <vt:lpstr>{AS-PATH,Prefix} Update を 受け取りたくない人がいる</vt:lpstr>
      <vt:lpstr>{AS-PATH,Prefix} Update </vt:lpstr>
      <vt:lpstr>IX事業者の方へのお願い(1)</vt:lpstr>
      <vt:lpstr>IX事業者の方へのお願い(2)</vt:lpstr>
      <vt:lpstr>おまけ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AS-PATH Update・・・・派</dc:title>
  <dc:creator>隆一 高嶋</dc:creator>
  <cp:lastModifiedBy>隆一 高嶋</cp:lastModifiedBy>
  <cp:revision>22</cp:revision>
  <cp:lastPrinted>2017-03-24T08:32:00Z</cp:lastPrinted>
  <dcterms:created xsi:type="dcterms:W3CDTF">2017-03-23T06:12:32Z</dcterms:created>
  <dcterms:modified xsi:type="dcterms:W3CDTF">2017-03-24T08:34:04Z</dcterms:modified>
</cp:coreProperties>
</file>